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1"/>
  </p:notesMasterIdLst>
  <p:sldIdLst>
    <p:sldId id="257" r:id="rId2"/>
    <p:sldId id="256" r:id="rId3"/>
    <p:sldId id="259" r:id="rId4"/>
    <p:sldId id="297" r:id="rId5"/>
    <p:sldId id="298" r:id="rId6"/>
    <p:sldId id="302" r:id="rId7"/>
    <p:sldId id="260" r:id="rId8"/>
    <p:sldId id="261" r:id="rId9"/>
    <p:sldId id="303" r:id="rId10"/>
    <p:sldId id="262" r:id="rId11"/>
    <p:sldId id="264" r:id="rId12"/>
    <p:sldId id="299" r:id="rId13"/>
    <p:sldId id="300" r:id="rId14"/>
    <p:sldId id="263" r:id="rId15"/>
    <p:sldId id="265" r:id="rId16"/>
    <p:sldId id="266" r:id="rId17"/>
    <p:sldId id="269" r:id="rId18"/>
    <p:sldId id="310" r:id="rId19"/>
    <p:sldId id="306" r:id="rId20"/>
    <p:sldId id="307" r:id="rId21"/>
    <p:sldId id="309" r:id="rId22"/>
    <p:sldId id="308" r:id="rId23"/>
    <p:sldId id="270" r:id="rId24"/>
    <p:sldId id="267" r:id="rId25"/>
    <p:sldId id="271" r:id="rId26"/>
    <p:sldId id="304" r:id="rId27"/>
    <p:sldId id="272" r:id="rId28"/>
    <p:sldId id="276" r:id="rId29"/>
    <p:sldId id="278" r:id="rId30"/>
  </p:sldIdLst>
  <p:sldSz cx="9144000" cy="5143500" type="screen16x9"/>
  <p:notesSz cx="6858000" cy="9144000"/>
  <p:embeddedFontLst>
    <p:embeddedFont>
      <p:font typeface="Advent Pro Light" panose="020B0604020202020204" charset="0"/>
      <p:regular r:id="rId32"/>
      <p:bold r:id="rId33"/>
    </p:embeddedFont>
    <p:embeddedFont>
      <p:font typeface="Anton" panose="020B0604020202020204" charset="0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Fira Sans Condensed" panose="020B0604020202020204" charset="0"/>
      <p:regular r:id="rId39"/>
      <p:bold r:id="rId40"/>
      <p:italic r:id="rId41"/>
      <p:boldItalic r:id="rId42"/>
    </p:embeddedFont>
    <p:embeddedFont>
      <p:font typeface="Fira Sans Condensed Light" panose="020B0604020202020204" charset="0"/>
      <p:regular r:id="rId43"/>
      <p:bold r:id="rId44"/>
      <p:italic r:id="rId45"/>
      <p:boldItalic r:id="rId46"/>
    </p:embeddedFont>
    <p:embeddedFont>
      <p:font typeface="Josefin Slab" panose="020B0604020202020204" charset="0"/>
      <p:regular r:id="rId47"/>
      <p:bold r:id="rId48"/>
      <p:italic r:id="rId49"/>
      <p:boldItalic r:id="rId50"/>
    </p:embeddedFont>
    <p:embeddedFont>
      <p:font typeface="Rajdhani" panose="020B0604020202020204" charset="0"/>
      <p:regular r:id="rId51"/>
      <p:bold r:id="rId52"/>
    </p:embeddedFont>
    <p:embeddedFont>
      <p:font typeface="Segoe UI Black" panose="020B0A02040204020203" pitchFamily="34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B1C2"/>
    <a:srgbClr val="0000CC"/>
    <a:srgbClr val="FFFFFF"/>
    <a:srgbClr val="0000FF"/>
    <a:srgbClr val="0C0C0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20C9E5-203A-434C-BE65-A1126DCE0839}">
  <a:tblStyle styleId="{7D20C9E5-203A-434C-BE65-A1126DCE08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9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609600" cy="609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it Dharmadhikari" userId="ee401bb8b8c2a74d" providerId="LiveId" clId="{FB634545-4C8B-4EBF-A4A7-C71B3CB3DCEE}"/>
    <pc:docChg chg="undo redo custSel addSld modSld">
      <pc:chgData name="Punit Dharmadhikari" userId="ee401bb8b8c2a74d" providerId="LiveId" clId="{FB634545-4C8B-4EBF-A4A7-C71B3CB3DCEE}" dt="2021-04-06T14:06:23.923" v="574" actId="478"/>
      <pc:docMkLst>
        <pc:docMk/>
      </pc:docMkLst>
      <pc:sldChg chg="addSp delSp modSp mod">
        <pc:chgData name="Punit Dharmadhikari" userId="ee401bb8b8c2a74d" providerId="LiveId" clId="{FB634545-4C8B-4EBF-A4A7-C71B3CB3DCEE}" dt="2021-04-06T14:06:23.923" v="574" actId="478"/>
        <pc:sldMkLst>
          <pc:docMk/>
          <pc:sldMk cId="0" sldId="260"/>
        </pc:sldMkLst>
        <pc:spChg chg="add mod">
          <ac:chgData name="Punit Dharmadhikari" userId="ee401bb8b8c2a74d" providerId="LiveId" clId="{FB634545-4C8B-4EBF-A4A7-C71B3CB3DCEE}" dt="2021-04-06T14:05:08.736" v="527" actId="20577"/>
          <ac:spMkLst>
            <pc:docMk/>
            <pc:sldMk cId="0" sldId="260"/>
            <ac:spMk id="28" creationId="{4F613DCF-3454-48A9-9541-988B2534F301}"/>
          </ac:spMkLst>
        </pc:spChg>
        <pc:spChg chg="add mod">
          <ac:chgData name="Punit Dharmadhikari" userId="ee401bb8b8c2a74d" providerId="LiveId" clId="{FB634545-4C8B-4EBF-A4A7-C71B3CB3DCEE}" dt="2021-04-06T14:04:48.292" v="491" actId="20577"/>
          <ac:spMkLst>
            <pc:docMk/>
            <pc:sldMk cId="0" sldId="260"/>
            <ac:spMk id="29" creationId="{95629478-334E-401D-8F8A-6D46FFAABF9D}"/>
          </ac:spMkLst>
        </pc:spChg>
        <pc:spChg chg="add del">
          <ac:chgData name="Punit Dharmadhikari" userId="ee401bb8b8c2a74d" providerId="LiveId" clId="{FB634545-4C8B-4EBF-A4A7-C71B3CB3DCEE}" dt="2021-04-06T14:05:16.094" v="529" actId="22"/>
          <ac:spMkLst>
            <pc:docMk/>
            <pc:sldMk cId="0" sldId="260"/>
            <ac:spMk id="32" creationId="{2FD1132F-F744-44CD-8432-9F4EE2DF0F58}"/>
          </ac:spMkLst>
        </pc:spChg>
        <pc:spChg chg="add mod">
          <ac:chgData name="Punit Dharmadhikari" userId="ee401bb8b8c2a74d" providerId="LiveId" clId="{FB634545-4C8B-4EBF-A4A7-C71B3CB3DCEE}" dt="2021-04-06T14:06:18.801" v="572" actId="1037"/>
          <ac:spMkLst>
            <pc:docMk/>
            <pc:sldMk cId="0" sldId="260"/>
            <ac:spMk id="33" creationId="{E5C97BFD-8717-4750-9338-462BBA29A44E}"/>
          </ac:spMkLst>
        </pc:spChg>
        <pc:spChg chg="add mod">
          <ac:chgData name="Punit Dharmadhikari" userId="ee401bb8b8c2a74d" providerId="LiveId" clId="{FB634545-4C8B-4EBF-A4A7-C71B3CB3DCEE}" dt="2021-04-06T14:06:02.972" v="550" actId="1076"/>
          <ac:spMkLst>
            <pc:docMk/>
            <pc:sldMk cId="0" sldId="260"/>
            <ac:spMk id="34" creationId="{A3EC6DF4-671F-4861-9672-234886B2A29E}"/>
          </ac:spMkLst>
        </pc:spChg>
        <pc:spChg chg="mod">
          <ac:chgData name="Punit Dharmadhikari" userId="ee401bb8b8c2a74d" providerId="LiveId" clId="{FB634545-4C8B-4EBF-A4A7-C71B3CB3DCEE}" dt="2021-04-06T13:32:14.249" v="8" actId="20577"/>
          <ac:spMkLst>
            <pc:docMk/>
            <pc:sldMk cId="0" sldId="260"/>
            <ac:spMk id="142" creationId="{00000000-0000-0000-0000-000000000000}"/>
          </ac:spMkLst>
        </pc:spChg>
        <pc:spChg chg="mod">
          <ac:chgData name="Punit Dharmadhikari" userId="ee401bb8b8c2a74d" providerId="LiveId" clId="{FB634545-4C8B-4EBF-A4A7-C71B3CB3DCEE}" dt="2021-04-06T14:04:53.199" v="492" actId="21"/>
          <ac:spMkLst>
            <pc:docMk/>
            <pc:sldMk cId="0" sldId="260"/>
            <ac:spMk id="144" creationId="{00000000-0000-0000-0000-000000000000}"/>
          </ac:spMkLst>
        </pc:spChg>
        <pc:spChg chg="del mod">
          <ac:chgData name="Punit Dharmadhikari" userId="ee401bb8b8c2a74d" providerId="LiveId" clId="{FB634545-4C8B-4EBF-A4A7-C71B3CB3DCEE}" dt="2021-04-06T14:06:23.923" v="574" actId="478"/>
          <ac:spMkLst>
            <pc:docMk/>
            <pc:sldMk cId="0" sldId="260"/>
            <ac:spMk id="145" creationId="{00000000-0000-0000-0000-000000000000}"/>
          </ac:spMkLst>
        </pc:spChg>
        <pc:spChg chg="mod">
          <ac:chgData name="Punit Dharmadhikari" userId="ee401bb8b8c2a74d" providerId="LiveId" clId="{FB634545-4C8B-4EBF-A4A7-C71B3CB3DCEE}" dt="2021-04-06T14:04:10.851" v="459" actId="20577"/>
          <ac:spMkLst>
            <pc:docMk/>
            <pc:sldMk cId="0" sldId="260"/>
            <ac:spMk id="146" creationId="{00000000-0000-0000-0000-000000000000}"/>
          </ac:spMkLst>
        </pc:spChg>
        <pc:spChg chg="del mod">
          <ac:chgData name="Punit Dharmadhikari" userId="ee401bb8b8c2a74d" providerId="LiveId" clId="{FB634545-4C8B-4EBF-A4A7-C71B3CB3DCEE}" dt="2021-04-06T14:05:50.131" v="548" actId="478"/>
          <ac:spMkLst>
            <pc:docMk/>
            <pc:sldMk cId="0" sldId="260"/>
            <ac:spMk id="147" creationId="{00000000-0000-0000-0000-000000000000}"/>
          </ac:spMkLst>
        </pc:spChg>
        <pc:spChg chg="mod">
          <ac:chgData name="Punit Dharmadhikari" userId="ee401bb8b8c2a74d" providerId="LiveId" clId="{FB634545-4C8B-4EBF-A4A7-C71B3CB3DCEE}" dt="2021-04-06T14:02:51.988" v="413" actId="20577"/>
          <ac:spMkLst>
            <pc:docMk/>
            <pc:sldMk cId="0" sldId="260"/>
            <ac:spMk id="148" creationId="{00000000-0000-0000-0000-000000000000}"/>
          </ac:spMkLst>
        </pc:spChg>
        <pc:spChg chg="mod">
          <ac:chgData name="Punit Dharmadhikari" userId="ee401bb8b8c2a74d" providerId="LiveId" clId="{FB634545-4C8B-4EBF-A4A7-C71B3CB3DCEE}" dt="2021-04-06T14:03:45.154" v="447" actId="120"/>
          <ac:spMkLst>
            <pc:docMk/>
            <pc:sldMk cId="0" sldId="260"/>
            <ac:spMk id="149" creationId="{00000000-0000-0000-0000-000000000000}"/>
          </ac:spMkLst>
        </pc:spChg>
        <pc:spChg chg="del mod">
          <ac:chgData name="Punit Dharmadhikari" userId="ee401bb8b8c2a74d" providerId="LiveId" clId="{FB634545-4C8B-4EBF-A4A7-C71B3CB3DCEE}" dt="2021-04-06T14:05:46.936" v="547" actId="478"/>
          <ac:spMkLst>
            <pc:docMk/>
            <pc:sldMk cId="0" sldId="260"/>
            <ac:spMk id="150" creationId="{00000000-0000-0000-0000-000000000000}"/>
          </ac:spMkLst>
        </pc:spChg>
        <pc:spChg chg="mod">
          <ac:chgData name="Punit Dharmadhikari" userId="ee401bb8b8c2a74d" providerId="LiveId" clId="{FB634545-4C8B-4EBF-A4A7-C71B3CB3DCEE}" dt="2021-04-06T14:04:11.367" v="460" actId="120"/>
          <ac:spMkLst>
            <pc:docMk/>
            <pc:sldMk cId="0" sldId="260"/>
            <ac:spMk id="151" creationId="{00000000-0000-0000-0000-000000000000}"/>
          </ac:spMkLst>
        </pc:spChg>
        <pc:cxnChg chg="add mod">
          <ac:chgData name="Punit Dharmadhikari" userId="ee401bb8b8c2a74d" providerId="LiveId" clId="{FB634545-4C8B-4EBF-A4A7-C71B3CB3DCEE}" dt="2021-04-06T14:04:44.580" v="481" actId="1076"/>
          <ac:cxnSpMkLst>
            <pc:docMk/>
            <pc:sldMk cId="0" sldId="260"/>
            <ac:cxnSpMk id="30" creationId="{5D6174EE-24A0-408E-9159-FBA522F924D9}"/>
          </ac:cxnSpMkLst>
        </pc:cxnChg>
        <pc:cxnChg chg="del mod">
          <ac:chgData name="Punit Dharmadhikari" userId="ee401bb8b8c2a74d" providerId="LiveId" clId="{FB634545-4C8B-4EBF-A4A7-C71B3CB3DCEE}" dt="2021-04-06T14:04:35.705" v="479" actId="478"/>
          <ac:cxnSpMkLst>
            <pc:docMk/>
            <pc:sldMk cId="0" sldId="260"/>
            <ac:cxnSpMk id="152" creationId="{00000000-0000-0000-0000-000000000000}"/>
          </ac:cxnSpMkLst>
        </pc:cxnChg>
        <pc:cxnChg chg="mod">
          <ac:chgData name="Punit Dharmadhikari" userId="ee401bb8b8c2a74d" providerId="LiveId" clId="{FB634545-4C8B-4EBF-A4A7-C71B3CB3DCEE}" dt="2021-04-06T14:03:44.146" v="446" actId="1037"/>
          <ac:cxnSpMkLst>
            <pc:docMk/>
            <pc:sldMk cId="0" sldId="260"/>
            <ac:cxnSpMk id="153" creationId="{00000000-0000-0000-0000-000000000000}"/>
          </ac:cxnSpMkLst>
        </pc:cxnChg>
        <pc:cxnChg chg="mod">
          <ac:chgData name="Punit Dharmadhikari" userId="ee401bb8b8c2a74d" providerId="LiveId" clId="{FB634545-4C8B-4EBF-A4A7-C71B3CB3DCEE}" dt="2021-04-06T14:05:50.131" v="548" actId="478"/>
          <ac:cxnSpMkLst>
            <pc:docMk/>
            <pc:sldMk cId="0" sldId="260"/>
            <ac:cxnSpMk id="154" creationId="{00000000-0000-0000-0000-000000000000}"/>
          </ac:cxnSpMkLst>
        </pc:cxnChg>
        <pc:cxnChg chg="mod">
          <ac:chgData name="Punit Dharmadhikari" userId="ee401bb8b8c2a74d" providerId="LiveId" clId="{FB634545-4C8B-4EBF-A4A7-C71B3CB3DCEE}" dt="2021-04-06T14:05:42.530" v="546" actId="1076"/>
          <ac:cxnSpMkLst>
            <pc:docMk/>
            <pc:sldMk cId="0" sldId="260"/>
            <ac:cxnSpMk id="155" creationId="{00000000-0000-0000-0000-000000000000}"/>
          </ac:cxnSpMkLst>
        </pc:cxnChg>
      </pc:sldChg>
      <pc:sldChg chg="addSp delSp modSp new mod modClrScheme modAnim chgLayout">
        <pc:chgData name="Punit Dharmadhikari" userId="ee401bb8b8c2a74d" providerId="LiveId" clId="{FB634545-4C8B-4EBF-A4A7-C71B3CB3DCEE}" dt="2021-04-06T13:45:00.523" v="120" actId="1076"/>
        <pc:sldMkLst>
          <pc:docMk/>
          <pc:sldMk cId="2307043416" sldId="297"/>
        </pc:sldMkLst>
        <pc:spChg chg="del">
          <ac:chgData name="Punit Dharmadhikari" userId="ee401bb8b8c2a74d" providerId="LiveId" clId="{FB634545-4C8B-4EBF-A4A7-C71B3CB3DCEE}" dt="2021-04-06T13:36:25.016" v="30" actId="478"/>
          <ac:spMkLst>
            <pc:docMk/>
            <pc:sldMk cId="2307043416" sldId="297"/>
            <ac:spMk id="2" creationId="{85FB8CCD-54A9-469F-AE06-05BE7E498105}"/>
          </ac:spMkLst>
        </pc:spChg>
        <pc:spChg chg="del">
          <ac:chgData name="Punit Dharmadhikari" userId="ee401bb8b8c2a74d" providerId="LiveId" clId="{FB634545-4C8B-4EBF-A4A7-C71B3CB3DCEE}" dt="2021-04-06T13:36:25.016" v="30" actId="478"/>
          <ac:spMkLst>
            <pc:docMk/>
            <pc:sldMk cId="2307043416" sldId="297"/>
            <ac:spMk id="3" creationId="{1CA5D120-7456-4E9E-8536-EB55D9364873}"/>
          </ac:spMkLst>
        </pc:spChg>
        <pc:spChg chg="add mod ord">
          <ac:chgData name="Punit Dharmadhikari" userId="ee401bb8b8c2a74d" providerId="LiveId" clId="{FB634545-4C8B-4EBF-A4A7-C71B3CB3DCEE}" dt="2021-04-06T13:42:55.866" v="108" actId="14100"/>
          <ac:spMkLst>
            <pc:docMk/>
            <pc:sldMk cId="2307043416" sldId="297"/>
            <ac:spMk id="12" creationId="{9C3197E5-EF21-4961-AA4F-57B29875A731}"/>
          </ac:spMkLst>
        </pc:spChg>
        <pc:picChg chg="add mod modCrop">
          <ac:chgData name="Punit Dharmadhikari" userId="ee401bb8b8c2a74d" providerId="LiveId" clId="{FB634545-4C8B-4EBF-A4A7-C71B3CB3DCEE}" dt="2021-04-06T13:44:16.605" v="114" actId="1076"/>
          <ac:picMkLst>
            <pc:docMk/>
            <pc:sldMk cId="2307043416" sldId="297"/>
            <ac:picMk id="5" creationId="{6F582CAE-5E6B-454B-B55C-898536BFC2E0}"/>
          </ac:picMkLst>
        </pc:picChg>
        <pc:picChg chg="add del mod modCrop">
          <ac:chgData name="Punit Dharmadhikari" userId="ee401bb8b8c2a74d" providerId="LiveId" clId="{FB634545-4C8B-4EBF-A4A7-C71B3CB3DCEE}" dt="2021-04-06T13:38:47.296" v="37" actId="478"/>
          <ac:picMkLst>
            <pc:docMk/>
            <pc:sldMk cId="2307043416" sldId="297"/>
            <ac:picMk id="7" creationId="{90E50C19-F0CB-4851-B665-7EBD2FFA6B11}"/>
          </ac:picMkLst>
        </pc:picChg>
        <pc:picChg chg="add mod modCrop">
          <ac:chgData name="Punit Dharmadhikari" userId="ee401bb8b8c2a74d" providerId="LiveId" clId="{FB634545-4C8B-4EBF-A4A7-C71B3CB3DCEE}" dt="2021-04-06T13:45:00.523" v="120" actId="1076"/>
          <ac:picMkLst>
            <pc:docMk/>
            <pc:sldMk cId="2307043416" sldId="297"/>
            <ac:picMk id="9" creationId="{0C422A4B-6FFF-47A2-B367-B39D535B406B}"/>
          </ac:picMkLst>
        </pc:picChg>
        <pc:picChg chg="add mod ord">
          <ac:chgData name="Punit Dharmadhikari" userId="ee401bb8b8c2a74d" providerId="LiveId" clId="{FB634545-4C8B-4EBF-A4A7-C71B3CB3DCEE}" dt="2021-04-06T13:43:00.256" v="109" actId="1076"/>
          <ac:picMkLst>
            <pc:docMk/>
            <pc:sldMk cId="2307043416" sldId="297"/>
            <ac:picMk id="11" creationId="{80F2A966-5D60-4700-81F6-F8E738A1CE0B}"/>
          </ac:picMkLst>
        </pc:picChg>
      </pc:sldChg>
      <pc:sldChg chg="addSp delSp modSp new mod modClrScheme chgLayout">
        <pc:chgData name="Punit Dharmadhikari" userId="ee401bb8b8c2a74d" providerId="LiveId" clId="{FB634545-4C8B-4EBF-A4A7-C71B3CB3DCEE}" dt="2021-04-06T13:39:26.112" v="53" actId="20577"/>
        <pc:sldMkLst>
          <pc:docMk/>
          <pc:sldMk cId="3968108797" sldId="298"/>
        </pc:sldMkLst>
        <pc:spChg chg="del">
          <ac:chgData name="Punit Dharmadhikari" userId="ee401bb8b8c2a74d" providerId="LiveId" clId="{FB634545-4C8B-4EBF-A4A7-C71B3CB3DCEE}" dt="2021-04-06T13:39:23.169" v="44" actId="700"/>
          <ac:spMkLst>
            <pc:docMk/>
            <pc:sldMk cId="3968108797" sldId="298"/>
            <ac:spMk id="2" creationId="{2BED4AC3-AC10-42EE-8DE4-DD2461DDEA65}"/>
          </ac:spMkLst>
        </pc:spChg>
        <pc:spChg chg="del mod ord">
          <ac:chgData name="Punit Dharmadhikari" userId="ee401bb8b8c2a74d" providerId="LiveId" clId="{FB634545-4C8B-4EBF-A4A7-C71B3CB3DCEE}" dt="2021-04-06T13:39:23.169" v="44" actId="700"/>
          <ac:spMkLst>
            <pc:docMk/>
            <pc:sldMk cId="3968108797" sldId="298"/>
            <ac:spMk id="3" creationId="{3A9BE07D-F896-42F1-A9F1-14F30B39D84C}"/>
          </ac:spMkLst>
        </pc:spChg>
        <pc:spChg chg="add mod ord">
          <ac:chgData name="Punit Dharmadhikari" userId="ee401bb8b8c2a74d" providerId="LiveId" clId="{FB634545-4C8B-4EBF-A4A7-C71B3CB3DCEE}" dt="2021-04-06T13:39:26.112" v="53" actId="20577"/>
          <ac:spMkLst>
            <pc:docMk/>
            <pc:sldMk cId="3968108797" sldId="298"/>
            <ac:spMk id="4" creationId="{9E754C95-78F9-44D1-B53A-2ED801F660B0}"/>
          </ac:spMkLst>
        </pc:spChg>
      </pc:sldChg>
    </pc:docChg>
  </pc:docChgLst>
  <pc:docChgLst>
    <pc:chgData name="Punit Dharmadhikari" userId="ee401bb8b8c2a74d" providerId="LiveId" clId="{6F58F84E-498F-4B8D-AECC-6B61F4CBE920}"/>
    <pc:docChg chg="undo redo custSel addSld delSld modSld sldOrd delMainMaster">
      <pc:chgData name="Punit Dharmadhikari" userId="ee401bb8b8c2a74d" providerId="LiveId" clId="{6F58F84E-498F-4B8D-AECC-6B61F4CBE920}" dt="2021-04-06T15:29:54.492" v="4235" actId="1076"/>
      <pc:docMkLst>
        <pc:docMk/>
      </pc:docMkLst>
      <pc:sldChg chg="addSp delSp modSp mod modTransition setBg">
        <pc:chgData name="Punit Dharmadhikari" userId="ee401bb8b8c2a74d" providerId="LiveId" clId="{6F58F84E-498F-4B8D-AECC-6B61F4CBE920}" dt="2021-04-06T14:09:43.467" v="2536"/>
        <pc:sldMkLst>
          <pc:docMk/>
          <pc:sldMk cId="0" sldId="256"/>
        </pc:sldMkLst>
        <pc:spChg chg="add del mod">
          <ac:chgData name="Punit Dharmadhikari" userId="ee401bb8b8c2a74d" providerId="LiveId" clId="{6F58F84E-498F-4B8D-AECC-6B61F4CBE920}" dt="2021-04-06T06:28:31.565" v="90" actId="478"/>
          <ac:spMkLst>
            <pc:docMk/>
            <pc:sldMk cId="0" sldId="256"/>
            <ac:spMk id="6" creationId="{E7D8EEAB-EAE3-4A12-9D93-B636CAAB5F9A}"/>
          </ac:spMkLst>
        </pc:spChg>
        <pc:spChg chg="mod">
          <ac:chgData name="Punit Dharmadhikari" userId="ee401bb8b8c2a74d" providerId="LiveId" clId="{6F58F84E-498F-4B8D-AECC-6B61F4CBE920}" dt="2021-04-06T06:24:22.486" v="25" actId="404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06:24:40.627" v="75" actId="404"/>
          <ac:spMkLst>
            <pc:docMk/>
            <pc:sldMk cId="0" sldId="256"/>
            <ac:spMk id="103" creationId="{00000000-0000-0000-0000-000000000000}"/>
          </ac:spMkLst>
        </pc:spChg>
        <pc:picChg chg="add del mod modCrop">
          <ac:chgData name="Punit Dharmadhikari" userId="ee401bb8b8c2a74d" providerId="LiveId" clId="{6F58F84E-498F-4B8D-AECC-6B61F4CBE920}" dt="2021-04-06T06:27:00.983" v="87" actId="478"/>
          <ac:picMkLst>
            <pc:docMk/>
            <pc:sldMk cId="0" sldId="256"/>
            <ac:picMk id="3" creationId="{02EACFD4-E3A2-46CB-B86B-BF2A9B956435}"/>
          </ac:picMkLst>
        </pc:picChg>
        <pc:picChg chg="add del mod">
          <ac:chgData name="Punit Dharmadhikari" userId="ee401bb8b8c2a74d" providerId="LiveId" clId="{6F58F84E-498F-4B8D-AECC-6B61F4CBE920}" dt="2021-04-06T06:28:31.565" v="90" actId="478"/>
          <ac:picMkLst>
            <pc:docMk/>
            <pc:sldMk cId="0" sldId="256"/>
            <ac:picMk id="5" creationId="{DBBA6D99-FAFA-4D14-9809-95E557A3FC5F}"/>
          </ac:picMkLst>
        </pc:picChg>
        <pc:picChg chg="add mod modCrop">
          <ac:chgData name="Punit Dharmadhikari" userId="ee401bb8b8c2a74d" providerId="LiveId" clId="{6F58F84E-498F-4B8D-AECC-6B61F4CBE920}" dt="2021-04-06T11:35:22.262" v="948" actId="1076"/>
          <ac:picMkLst>
            <pc:docMk/>
            <pc:sldMk cId="0" sldId="256"/>
            <ac:picMk id="8" creationId="{D3ABA9F2-CB53-4D0D-980B-86DDDCAEFB03}"/>
          </ac:picMkLst>
        </pc:picChg>
        <pc:picChg chg="mod ord">
          <ac:chgData name="Punit Dharmadhikari" userId="ee401bb8b8c2a74d" providerId="LiveId" clId="{6F58F84E-498F-4B8D-AECC-6B61F4CBE920}" dt="2021-04-06T06:31:29.992" v="168"/>
          <ac:picMkLst>
            <pc:docMk/>
            <pc:sldMk cId="0" sldId="256"/>
            <ac:picMk id="104" creationId="{00000000-0000-0000-0000-000000000000}"/>
          </ac:picMkLst>
        </pc:picChg>
      </pc:sldChg>
      <pc:sldChg chg="addSp delSp modSp mod ord">
        <pc:chgData name="Punit Dharmadhikari" userId="ee401bb8b8c2a74d" providerId="LiveId" clId="{6F58F84E-498F-4B8D-AECC-6B61F4CBE920}" dt="2021-04-06T14:09:32.456" v="2535"/>
        <pc:sldMkLst>
          <pc:docMk/>
          <pc:sldMk cId="0" sldId="257"/>
        </pc:sldMkLst>
        <pc:spChg chg="mod">
          <ac:chgData name="Punit Dharmadhikari" userId="ee401bb8b8c2a74d" providerId="LiveId" clId="{6F58F84E-498F-4B8D-AECC-6B61F4CBE920}" dt="2021-04-06T06:37:55.896" v="589" actId="20577"/>
          <ac:spMkLst>
            <pc:docMk/>
            <pc:sldMk cId="0" sldId="257"/>
            <ac:spMk id="10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38:52.919" v="1073" actId="404"/>
          <ac:spMkLst>
            <pc:docMk/>
            <pc:sldMk cId="0" sldId="257"/>
            <ac:spMk id="110" creationId="{00000000-0000-0000-0000-000000000000}"/>
          </ac:spMkLst>
        </pc:spChg>
        <pc:cxnChg chg="add mod">
          <ac:chgData name="Punit Dharmadhikari" userId="ee401bb8b8c2a74d" providerId="LiveId" clId="{6F58F84E-498F-4B8D-AECC-6B61F4CBE920}" dt="2021-04-06T11:40:34.214" v="1210" actId="1036"/>
          <ac:cxnSpMkLst>
            <pc:docMk/>
            <pc:sldMk cId="0" sldId="257"/>
            <ac:cxnSpMk id="4" creationId="{071B44AD-CEDB-40F4-8DAA-0049DDE941C3}"/>
          </ac:cxnSpMkLst>
        </pc:cxnChg>
        <pc:cxnChg chg="add mod">
          <ac:chgData name="Punit Dharmadhikari" userId="ee401bb8b8c2a74d" providerId="LiveId" clId="{6F58F84E-498F-4B8D-AECC-6B61F4CBE920}" dt="2021-04-06T11:40:34.214" v="1210" actId="1036"/>
          <ac:cxnSpMkLst>
            <pc:docMk/>
            <pc:sldMk cId="0" sldId="257"/>
            <ac:cxnSpMk id="9" creationId="{B6287459-C405-4CC7-9326-1AED7EF930F6}"/>
          </ac:cxnSpMkLst>
        </pc:cxnChg>
        <pc:cxnChg chg="add mod">
          <ac:chgData name="Punit Dharmadhikari" userId="ee401bb8b8c2a74d" providerId="LiveId" clId="{6F58F84E-498F-4B8D-AECC-6B61F4CBE920}" dt="2021-04-06T11:40:34.214" v="1210" actId="1036"/>
          <ac:cxnSpMkLst>
            <pc:docMk/>
            <pc:sldMk cId="0" sldId="257"/>
            <ac:cxnSpMk id="10" creationId="{9072D0D3-D9BE-4553-AE37-80ADEF7A8C32}"/>
          </ac:cxnSpMkLst>
        </pc:cxnChg>
        <pc:cxnChg chg="add mod">
          <ac:chgData name="Punit Dharmadhikari" userId="ee401bb8b8c2a74d" providerId="LiveId" clId="{6F58F84E-498F-4B8D-AECC-6B61F4CBE920}" dt="2021-04-06T11:40:34.214" v="1210" actId="1036"/>
          <ac:cxnSpMkLst>
            <pc:docMk/>
            <pc:sldMk cId="0" sldId="257"/>
            <ac:cxnSpMk id="11" creationId="{C3A48CDD-2E19-4C81-A0F2-DFD52CD45524}"/>
          </ac:cxnSpMkLst>
        </pc:cxnChg>
        <pc:cxnChg chg="add mod">
          <ac:chgData name="Punit Dharmadhikari" userId="ee401bb8b8c2a74d" providerId="LiveId" clId="{6F58F84E-498F-4B8D-AECC-6B61F4CBE920}" dt="2021-04-06T11:40:34.214" v="1210" actId="1036"/>
          <ac:cxnSpMkLst>
            <pc:docMk/>
            <pc:sldMk cId="0" sldId="257"/>
            <ac:cxnSpMk id="12" creationId="{1380F6DA-48DC-4D6E-B456-760094CB5DFC}"/>
          </ac:cxnSpMkLst>
        </pc:cxnChg>
        <pc:cxnChg chg="add mod">
          <ac:chgData name="Punit Dharmadhikari" userId="ee401bb8b8c2a74d" providerId="LiveId" clId="{6F58F84E-498F-4B8D-AECC-6B61F4CBE920}" dt="2021-04-06T11:40:34.214" v="1210" actId="1036"/>
          <ac:cxnSpMkLst>
            <pc:docMk/>
            <pc:sldMk cId="0" sldId="257"/>
            <ac:cxnSpMk id="13" creationId="{89F7D096-915F-480A-AD9A-DE2A5F871F21}"/>
          </ac:cxnSpMkLst>
        </pc:cxnChg>
        <pc:cxnChg chg="add mod">
          <ac:chgData name="Punit Dharmadhikari" userId="ee401bb8b8c2a74d" providerId="LiveId" clId="{6F58F84E-498F-4B8D-AECC-6B61F4CBE920}" dt="2021-04-06T11:40:34.214" v="1210" actId="1036"/>
          <ac:cxnSpMkLst>
            <pc:docMk/>
            <pc:sldMk cId="0" sldId="257"/>
            <ac:cxnSpMk id="14" creationId="{C8C7C53E-E044-43E9-A719-25C936C11A68}"/>
          </ac:cxnSpMkLst>
        </pc:cxnChg>
        <pc:cxnChg chg="add mod">
          <ac:chgData name="Punit Dharmadhikari" userId="ee401bb8b8c2a74d" providerId="LiveId" clId="{6F58F84E-498F-4B8D-AECC-6B61F4CBE920}" dt="2021-04-06T11:40:34.214" v="1210" actId="1036"/>
          <ac:cxnSpMkLst>
            <pc:docMk/>
            <pc:sldMk cId="0" sldId="257"/>
            <ac:cxnSpMk id="15" creationId="{5FBFA8BA-D94C-43B7-B5E7-FF0F74532F59}"/>
          </ac:cxnSpMkLst>
        </pc:cxnChg>
        <pc:cxnChg chg="add mod">
          <ac:chgData name="Punit Dharmadhikari" userId="ee401bb8b8c2a74d" providerId="LiveId" clId="{6F58F84E-498F-4B8D-AECC-6B61F4CBE920}" dt="2021-04-06T11:40:34.214" v="1210" actId="1036"/>
          <ac:cxnSpMkLst>
            <pc:docMk/>
            <pc:sldMk cId="0" sldId="257"/>
            <ac:cxnSpMk id="16" creationId="{B22451F9-569F-4F0D-BB25-0AEC7B778DAA}"/>
          </ac:cxnSpMkLst>
        </pc:cxnChg>
        <pc:cxnChg chg="add mod">
          <ac:chgData name="Punit Dharmadhikari" userId="ee401bb8b8c2a74d" providerId="LiveId" clId="{6F58F84E-498F-4B8D-AECC-6B61F4CBE920}" dt="2021-04-06T11:40:34.214" v="1210" actId="1036"/>
          <ac:cxnSpMkLst>
            <pc:docMk/>
            <pc:sldMk cId="0" sldId="257"/>
            <ac:cxnSpMk id="17" creationId="{5EA3FADD-BFFA-455A-9FD7-3BF359716113}"/>
          </ac:cxnSpMkLst>
        </pc:cxnChg>
        <pc:cxnChg chg="add mod">
          <ac:chgData name="Punit Dharmadhikari" userId="ee401bb8b8c2a74d" providerId="LiveId" clId="{6F58F84E-498F-4B8D-AECC-6B61F4CBE920}" dt="2021-04-06T11:40:34.214" v="1210" actId="1036"/>
          <ac:cxnSpMkLst>
            <pc:docMk/>
            <pc:sldMk cId="0" sldId="257"/>
            <ac:cxnSpMk id="18" creationId="{2B7BFB8E-08C6-4E81-8B05-45167CB7227A}"/>
          </ac:cxnSpMkLst>
        </pc:cxnChg>
        <pc:cxnChg chg="add del mod">
          <ac:chgData name="Punit Dharmadhikari" userId="ee401bb8b8c2a74d" providerId="LiveId" clId="{6F58F84E-498F-4B8D-AECC-6B61F4CBE920}" dt="2021-04-06T11:40:15.954" v="1172"/>
          <ac:cxnSpMkLst>
            <pc:docMk/>
            <pc:sldMk cId="0" sldId="257"/>
            <ac:cxnSpMk id="22" creationId="{C48E156A-6792-48F1-B9BF-7B79E3F96DFB}"/>
          </ac:cxnSpMkLst>
        </pc:cxnChg>
        <pc:cxnChg chg="add del mod">
          <ac:chgData name="Punit Dharmadhikari" userId="ee401bb8b8c2a74d" providerId="LiveId" clId="{6F58F84E-498F-4B8D-AECC-6B61F4CBE920}" dt="2021-04-06T11:40:15.698" v="1170"/>
          <ac:cxnSpMkLst>
            <pc:docMk/>
            <pc:sldMk cId="0" sldId="257"/>
            <ac:cxnSpMk id="23" creationId="{84989031-909F-4982-80EB-4734D865F514}"/>
          </ac:cxnSpMkLst>
        </pc:cxnChg>
        <pc:cxnChg chg="add del mod">
          <ac:chgData name="Punit Dharmadhikari" userId="ee401bb8b8c2a74d" providerId="LiveId" clId="{6F58F84E-498F-4B8D-AECC-6B61F4CBE920}" dt="2021-04-06T11:40:15.441" v="1168"/>
          <ac:cxnSpMkLst>
            <pc:docMk/>
            <pc:sldMk cId="0" sldId="257"/>
            <ac:cxnSpMk id="24" creationId="{DCF8624D-0D88-4E70-B76F-BF8D3FB37DBE}"/>
          </ac:cxnSpMkLst>
        </pc:cxnChg>
      </pc:sldChg>
      <pc:sldChg chg="del mod modShow">
        <pc:chgData name="Punit Dharmadhikari" userId="ee401bb8b8c2a74d" providerId="LiveId" clId="{6F58F84E-498F-4B8D-AECC-6B61F4CBE920}" dt="2021-04-06T11:33:32.476" v="936" actId="2696"/>
        <pc:sldMkLst>
          <pc:docMk/>
          <pc:sldMk cId="0" sldId="258"/>
        </pc:sldMkLst>
      </pc:sldChg>
      <pc:sldChg chg="modSp mod modTransition">
        <pc:chgData name="Punit Dharmadhikari" userId="ee401bb8b8c2a74d" providerId="LiveId" clId="{6F58F84E-498F-4B8D-AECC-6B61F4CBE920}" dt="2021-04-06T14:09:52.182" v="2538"/>
        <pc:sldMkLst>
          <pc:docMk/>
          <pc:sldMk cId="0" sldId="259"/>
        </pc:sldMkLst>
        <pc:spChg chg="mod">
          <ac:chgData name="Punit Dharmadhikari" userId="ee401bb8b8c2a74d" providerId="LiveId" clId="{6F58F84E-498F-4B8D-AECC-6B61F4CBE920}" dt="2021-04-06T06:38:38.706" v="607" actId="14100"/>
          <ac:spMkLst>
            <pc:docMk/>
            <pc:sldMk cId="0" sldId="259"/>
            <ac:spMk id="13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34:37.322" v="947" actId="14100"/>
          <ac:spMkLst>
            <pc:docMk/>
            <pc:sldMk cId="0" sldId="259"/>
            <ac:spMk id="136" creationId="{00000000-0000-0000-0000-000000000000}"/>
          </ac:spMkLst>
        </pc:spChg>
        <pc:cxnChg chg="mod">
          <ac:chgData name="Punit Dharmadhikari" userId="ee401bb8b8c2a74d" providerId="LiveId" clId="{6F58F84E-498F-4B8D-AECC-6B61F4CBE920}" dt="2021-04-06T11:34:28.238" v="941" actId="14100"/>
          <ac:cxnSpMkLst>
            <pc:docMk/>
            <pc:sldMk cId="0" sldId="259"/>
            <ac:cxnSpMk id="137" creationId="{00000000-0000-0000-0000-000000000000}"/>
          </ac:cxnSpMkLst>
        </pc:cxnChg>
      </pc:sldChg>
      <pc:sldChg chg="addSp delSp modSp mod modTransition modAnim">
        <pc:chgData name="Punit Dharmadhikari" userId="ee401bb8b8c2a74d" providerId="LiveId" clId="{6F58F84E-498F-4B8D-AECC-6B61F4CBE920}" dt="2021-04-06T14:14:58.433" v="2597"/>
        <pc:sldMkLst>
          <pc:docMk/>
          <pc:sldMk cId="0" sldId="260"/>
        </pc:sldMkLst>
        <pc:spChg chg="mod">
          <ac:chgData name="Punit Dharmadhikari" userId="ee401bb8b8c2a74d" providerId="LiveId" clId="{6F58F84E-498F-4B8D-AECC-6B61F4CBE920}" dt="2021-04-06T14:10:32.329" v="2545" actId="164"/>
          <ac:spMkLst>
            <pc:docMk/>
            <pc:sldMk cId="0" sldId="260"/>
            <ac:spMk id="28" creationId="{4F613DCF-3454-48A9-9541-988B2534F301}"/>
          </ac:spMkLst>
        </pc:spChg>
        <pc:spChg chg="mod">
          <ac:chgData name="Punit Dharmadhikari" userId="ee401bb8b8c2a74d" providerId="LiveId" clId="{6F58F84E-498F-4B8D-AECC-6B61F4CBE920}" dt="2021-04-06T14:10:32.329" v="2545" actId="164"/>
          <ac:spMkLst>
            <pc:docMk/>
            <pc:sldMk cId="0" sldId="260"/>
            <ac:spMk id="29" creationId="{95629478-334E-401D-8F8A-6D46FFAABF9D}"/>
          </ac:spMkLst>
        </pc:spChg>
        <pc:spChg chg="mod">
          <ac:chgData name="Punit Dharmadhikari" userId="ee401bb8b8c2a74d" providerId="LiveId" clId="{6F58F84E-498F-4B8D-AECC-6B61F4CBE920}" dt="2021-04-06T14:10:41.704" v="2547" actId="164"/>
          <ac:spMkLst>
            <pc:docMk/>
            <pc:sldMk cId="0" sldId="260"/>
            <ac:spMk id="33" creationId="{E5C97BFD-8717-4750-9338-462BBA29A44E}"/>
          </ac:spMkLst>
        </pc:spChg>
        <pc:spChg chg="mod">
          <ac:chgData name="Punit Dharmadhikari" userId="ee401bb8b8c2a74d" providerId="LiveId" clId="{6F58F84E-498F-4B8D-AECC-6B61F4CBE920}" dt="2021-04-06T14:10:41.704" v="2547" actId="164"/>
          <ac:spMkLst>
            <pc:docMk/>
            <pc:sldMk cId="0" sldId="260"/>
            <ac:spMk id="34" creationId="{A3EC6DF4-671F-4861-9672-234886B2A29E}"/>
          </ac:spMkLst>
        </pc:spChg>
        <pc:spChg chg="del mod">
          <ac:chgData name="Punit Dharmadhikari" userId="ee401bb8b8c2a74d" providerId="LiveId" clId="{6F58F84E-498F-4B8D-AECC-6B61F4CBE920}" dt="2021-04-06T14:10:22.177" v="2544" actId="478"/>
          <ac:spMkLst>
            <pc:docMk/>
            <pc:sldMk cId="0" sldId="260"/>
            <ac:spMk id="14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4:10:37.422" v="2546" actId="164"/>
          <ac:spMkLst>
            <pc:docMk/>
            <pc:sldMk cId="0" sldId="260"/>
            <ac:spMk id="14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4:10:45.344" v="2548" actId="164"/>
          <ac:spMkLst>
            <pc:docMk/>
            <pc:sldMk cId="0" sldId="260"/>
            <ac:spMk id="14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4:10:37.422" v="2546" actId="164"/>
          <ac:spMkLst>
            <pc:docMk/>
            <pc:sldMk cId="0" sldId="260"/>
            <ac:spMk id="14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4:10:45.344" v="2548" actId="164"/>
          <ac:spMkLst>
            <pc:docMk/>
            <pc:sldMk cId="0" sldId="260"/>
            <ac:spMk id="151" creationId="{00000000-0000-0000-0000-000000000000}"/>
          </ac:spMkLst>
        </pc:spChg>
        <pc:grpChg chg="add mod">
          <ac:chgData name="Punit Dharmadhikari" userId="ee401bb8b8c2a74d" providerId="LiveId" clId="{6F58F84E-498F-4B8D-AECC-6B61F4CBE920}" dt="2021-04-06T14:10:32.329" v="2545" actId="164"/>
          <ac:grpSpMkLst>
            <pc:docMk/>
            <pc:sldMk cId="0" sldId="260"/>
            <ac:grpSpMk id="2" creationId="{7186BB4B-D5A6-4D1D-A01E-A520B1550880}"/>
          </ac:grpSpMkLst>
        </pc:grpChg>
        <pc:grpChg chg="add mod">
          <ac:chgData name="Punit Dharmadhikari" userId="ee401bb8b8c2a74d" providerId="LiveId" clId="{6F58F84E-498F-4B8D-AECC-6B61F4CBE920}" dt="2021-04-06T14:10:37.422" v="2546" actId="164"/>
          <ac:grpSpMkLst>
            <pc:docMk/>
            <pc:sldMk cId="0" sldId="260"/>
            <ac:grpSpMk id="3" creationId="{E827DDFF-41BE-4105-AE1B-D569F18E3AA8}"/>
          </ac:grpSpMkLst>
        </pc:grpChg>
        <pc:grpChg chg="add mod">
          <ac:chgData name="Punit Dharmadhikari" userId="ee401bb8b8c2a74d" providerId="LiveId" clId="{6F58F84E-498F-4B8D-AECC-6B61F4CBE920}" dt="2021-04-06T14:10:41.704" v="2547" actId="164"/>
          <ac:grpSpMkLst>
            <pc:docMk/>
            <pc:sldMk cId="0" sldId="260"/>
            <ac:grpSpMk id="4" creationId="{5848EB32-8534-4B3C-99A5-FBBF09EA1051}"/>
          </ac:grpSpMkLst>
        </pc:grpChg>
        <pc:grpChg chg="add mod">
          <ac:chgData name="Punit Dharmadhikari" userId="ee401bb8b8c2a74d" providerId="LiveId" clId="{6F58F84E-498F-4B8D-AECC-6B61F4CBE920}" dt="2021-04-06T14:10:45.344" v="2548" actId="164"/>
          <ac:grpSpMkLst>
            <pc:docMk/>
            <pc:sldMk cId="0" sldId="260"/>
            <ac:grpSpMk id="5" creationId="{9718256B-3526-47CD-85FD-9B8844225A76}"/>
          </ac:grpSpMkLst>
        </pc:grpChg>
        <pc:cxnChg chg="mod">
          <ac:chgData name="Punit Dharmadhikari" userId="ee401bb8b8c2a74d" providerId="LiveId" clId="{6F58F84E-498F-4B8D-AECC-6B61F4CBE920}" dt="2021-04-06T14:10:32.329" v="2545" actId="164"/>
          <ac:cxnSpMkLst>
            <pc:docMk/>
            <pc:sldMk cId="0" sldId="260"/>
            <ac:cxnSpMk id="30" creationId="{5D6174EE-24A0-408E-9159-FBA522F924D9}"/>
          </ac:cxnSpMkLst>
        </pc:cxnChg>
        <pc:cxnChg chg="mod">
          <ac:chgData name="Punit Dharmadhikari" userId="ee401bb8b8c2a74d" providerId="LiveId" clId="{6F58F84E-498F-4B8D-AECC-6B61F4CBE920}" dt="2021-04-06T14:10:37.422" v="2546" actId="164"/>
          <ac:cxnSpMkLst>
            <pc:docMk/>
            <pc:sldMk cId="0" sldId="260"/>
            <ac:cxnSpMk id="153" creationId="{00000000-0000-0000-0000-000000000000}"/>
          </ac:cxnSpMkLst>
        </pc:cxnChg>
        <pc:cxnChg chg="mod">
          <ac:chgData name="Punit Dharmadhikari" userId="ee401bb8b8c2a74d" providerId="LiveId" clId="{6F58F84E-498F-4B8D-AECC-6B61F4CBE920}" dt="2021-04-06T14:10:41.704" v="2547" actId="164"/>
          <ac:cxnSpMkLst>
            <pc:docMk/>
            <pc:sldMk cId="0" sldId="260"/>
            <ac:cxnSpMk id="154" creationId="{00000000-0000-0000-0000-000000000000}"/>
          </ac:cxnSpMkLst>
        </pc:cxnChg>
        <pc:cxnChg chg="mod">
          <ac:chgData name="Punit Dharmadhikari" userId="ee401bb8b8c2a74d" providerId="LiveId" clId="{6F58F84E-498F-4B8D-AECC-6B61F4CBE920}" dt="2021-04-06T14:10:45.344" v="2548" actId="164"/>
          <ac:cxnSpMkLst>
            <pc:docMk/>
            <pc:sldMk cId="0" sldId="260"/>
            <ac:cxnSpMk id="155" creationId="{00000000-0000-0000-0000-000000000000}"/>
          </ac:cxnSpMkLst>
        </pc:cxnChg>
      </pc:sldChg>
      <pc:sldChg chg="addSp delSp modSp mod">
        <pc:chgData name="Punit Dharmadhikari" userId="ee401bb8b8c2a74d" providerId="LiveId" clId="{6F58F84E-498F-4B8D-AECC-6B61F4CBE920}" dt="2021-04-06T14:20:28.464" v="2825" actId="1076"/>
        <pc:sldMkLst>
          <pc:docMk/>
          <pc:sldMk cId="0" sldId="261"/>
        </pc:sldMkLst>
        <pc:spChg chg="add del mod">
          <ac:chgData name="Punit Dharmadhikari" userId="ee401bb8b8c2a74d" providerId="LiveId" clId="{6F58F84E-498F-4B8D-AECC-6B61F4CBE920}" dt="2021-04-06T14:16:51.055" v="2616" actId="478"/>
          <ac:spMkLst>
            <pc:docMk/>
            <pc:sldMk cId="0" sldId="261"/>
            <ac:spMk id="3" creationId="{7A6C1E08-A59C-46BD-A50A-EB37ABA1C61C}"/>
          </ac:spMkLst>
        </pc:spChg>
        <pc:spChg chg="add del mod">
          <ac:chgData name="Punit Dharmadhikari" userId="ee401bb8b8c2a74d" providerId="LiveId" clId="{6F58F84E-498F-4B8D-AECC-6B61F4CBE920}" dt="2021-04-06T14:16:51.055" v="2616" actId="478"/>
          <ac:spMkLst>
            <pc:docMk/>
            <pc:sldMk cId="0" sldId="261"/>
            <ac:spMk id="5" creationId="{33B05774-678F-46B1-972B-36E49DBEDB0D}"/>
          </ac:spMkLst>
        </pc:spChg>
        <pc:spChg chg="add del mod">
          <ac:chgData name="Punit Dharmadhikari" userId="ee401bb8b8c2a74d" providerId="LiveId" clId="{6F58F84E-498F-4B8D-AECC-6B61F4CBE920}" dt="2021-04-06T14:16:51.055" v="2616" actId="478"/>
          <ac:spMkLst>
            <pc:docMk/>
            <pc:sldMk cId="0" sldId="261"/>
            <ac:spMk id="7" creationId="{5E390D55-6D38-45B9-AF33-DC87F853E93A}"/>
          </ac:spMkLst>
        </pc:spChg>
        <pc:spChg chg="add del mod">
          <ac:chgData name="Punit Dharmadhikari" userId="ee401bb8b8c2a74d" providerId="LiveId" clId="{6F58F84E-498F-4B8D-AECC-6B61F4CBE920}" dt="2021-04-06T14:16:51.055" v="2616" actId="478"/>
          <ac:spMkLst>
            <pc:docMk/>
            <pc:sldMk cId="0" sldId="261"/>
            <ac:spMk id="9" creationId="{5D61FFB9-F57E-4A71-A629-A2B440FE6964}"/>
          </ac:spMkLst>
        </pc:spChg>
        <pc:spChg chg="add del mod">
          <ac:chgData name="Punit Dharmadhikari" userId="ee401bb8b8c2a74d" providerId="LiveId" clId="{6F58F84E-498F-4B8D-AECC-6B61F4CBE920}" dt="2021-04-06T14:16:51.055" v="2616" actId="478"/>
          <ac:spMkLst>
            <pc:docMk/>
            <pc:sldMk cId="0" sldId="261"/>
            <ac:spMk id="11" creationId="{460AAA2F-C65D-4020-8AF2-19F16E6DFB45}"/>
          </ac:spMkLst>
        </pc:spChg>
        <pc:spChg chg="add del mod">
          <ac:chgData name="Punit Dharmadhikari" userId="ee401bb8b8c2a74d" providerId="LiveId" clId="{6F58F84E-498F-4B8D-AECC-6B61F4CBE920}" dt="2021-04-06T14:16:51.055" v="2616" actId="478"/>
          <ac:spMkLst>
            <pc:docMk/>
            <pc:sldMk cId="0" sldId="261"/>
            <ac:spMk id="13" creationId="{84BED21C-147F-4498-9C2C-92245FE9FFE7}"/>
          </ac:spMkLst>
        </pc:spChg>
        <pc:spChg chg="mod">
          <ac:chgData name="Punit Dharmadhikari" userId="ee401bb8b8c2a74d" providerId="LiveId" clId="{6F58F84E-498F-4B8D-AECC-6B61F4CBE920}" dt="2021-04-06T14:16:40.153" v="2614" actId="5793"/>
          <ac:spMkLst>
            <pc:docMk/>
            <pc:sldMk cId="0" sldId="261"/>
            <ac:spMk id="160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16:47.812" v="2615" actId="478"/>
          <ac:spMkLst>
            <pc:docMk/>
            <pc:sldMk cId="0" sldId="261"/>
            <ac:spMk id="161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16:47.812" v="2615" actId="478"/>
          <ac:spMkLst>
            <pc:docMk/>
            <pc:sldMk cId="0" sldId="261"/>
            <ac:spMk id="162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16:47.812" v="2615" actId="478"/>
          <ac:spMkLst>
            <pc:docMk/>
            <pc:sldMk cId="0" sldId="261"/>
            <ac:spMk id="163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16:47.812" v="2615" actId="478"/>
          <ac:spMkLst>
            <pc:docMk/>
            <pc:sldMk cId="0" sldId="261"/>
            <ac:spMk id="164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16:47.812" v="2615" actId="478"/>
          <ac:spMkLst>
            <pc:docMk/>
            <pc:sldMk cId="0" sldId="261"/>
            <ac:spMk id="165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16:47.812" v="2615" actId="478"/>
          <ac:spMkLst>
            <pc:docMk/>
            <pc:sldMk cId="0" sldId="261"/>
            <ac:spMk id="166" creationId="{00000000-0000-0000-0000-000000000000}"/>
          </ac:spMkLst>
        </pc:spChg>
        <pc:graphicFrameChg chg="add del mod">
          <ac:chgData name="Punit Dharmadhikari" userId="ee401bb8b8c2a74d" providerId="LiveId" clId="{6F58F84E-498F-4B8D-AECC-6B61F4CBE920}" dt="2021-04-06T14:16:56.285" v="2618"/>
          <ac:graphicFrameMkLst>
            <pc:docMk/>
            <pc:sldMk cId="0" sldId="261"/>
            <ac:graphicFrameMk id="14" creationId="{6FF4FD5B-0657-4C11-B925-F79C1F2B2A1F}"/>
          </ac:graphicFrameMkLst>
        </pc:graphicFrameChg>
        <pc:picChg chg="add mod ord modCrop">
          <ac:chgData name="Punit Dharmadhikari" userId="ee401bb8b8c2a74d" providerId="LiveId" clId="{6F58F84E-498F-4B8D-AECC-6B61F4CBE920}" dt="2021-04-06T14:20:28.464" v="2825" actId="1076"/>
          <ac:picMkLst>
            <pc:docMk/>
            <pc:sldMk cId="0" sldId="261"/>
            <ac:picMk id="16" creationId="{10336618-70FC-4F8C-8480-AB2913194300}"/>
          </ac:picMkLst>
        </pc:picChg>
        <pc:picChg chg="add mod modCrop">
          <ac:chgData name="Punit Dharmadhikari" userId="ee401bb8b8c2a74d" providerId="LiveId" clId="{6F58F84E-498F-4B8D-AECC-6B61F4CBE920}" dt="2021-04-06T14:20:26.465" v="2824" actId="1076"/>
          <ac:picMkLst>
            <pc:docMk/>
            <pc:sldMk cId="0" sldId="261"/>
            <ac:picMk id="18" creationId="{7A628201-EF64-42F7-8F7E-29C4F85B7D07}"/>
          </ac:picMkLst>
        </pc:picChg>
        <pc:cxnChg chg="del mod">
          <ac:chgData name="Punit Dharmadhikari" userId="ee401bb8b8c2a74d" providerId="LiveId" clId="{6F58F84E-498F-4B8D-AECC-6B61F4CBE920}" dt="2021-04-06T14:16:47.812" v="2615" actId="478"/>
          <ac:cxnSpMkLst>
            <pc:docMk/>
            <pc:sldMk cId="0" sldId="261"/>
            <ac:cxnSpMk id="167" creationId="{00000000-0000-0000-0000-000000000000}"/>
          </ac:cxnSpMkLst>
        </pc:cxnChg>
        <pc:cxnChg chg="del mod">
          <ac:chgData name="Punit Dharmadhikari" userId="ee401bb8b8c2a74d" providerId="LiveId" clId="{6F58F84E-498F-4B8D-AECC-6B61F4CBE920}" dt="2021-04-06T14:16:47.812" v="2615" actId="478"/>
          <ac:cxnSpMkLst>
            <pc:docMk/>
            <pc:sldMk cId="0" sldId="261"/>
            <ac:cxnSpMk id="168" creationId="{00000000-0000-0000-0000-000000000000}"/>
          </ac:cxnSpMkLst>
        </pc:cxnChg>
        <pc:cxnChg chg="del mod">
          <ac:chgData name="Punit Dharmadhikari" userId="ee401bb8b8c2a74d" providerId="LiveId" clId="{6F58F84E-498F-4B8D-AECC-6B61F4CBE920}" dt="2021-04-06T14:16:47.812" v="2615" actId="478"/>
          <ac:cxnSpMkLst>
            <pc:docMk/>
            <pc:sldMk cId="0" sldId="261"/>
            <ac:cxnSpMk id="169" creationId="{00000000-0000-0000-0000-000000000000}"/>
          </ac:cxnSpMkLst>
        </pc:cxnChg>
      </pc:sldChg>
      <pc:sldChg chg="addSp delSp modSp mod">
        <pc:chgData name="Punit Dharmadhikari" userId="ee401bb8b8c2a74d" providerId="LiveId" clId="{6F58F84E-498F-4B8D-AECC-6B61F4CBE920}" dt="2021-04-06T14:45:11.031" v="3213" actId="20577"/>
        <pc:sldMkLst>
          <pc:docMk/>
          <pc:sldMk cId="0" sldId="262"/>
        </pc:sldMkLst>
        <pc:spChg chg="mod">
          <ac:chgData name="Punit Dharmadhikari" userId="ee401bb8b8c2a74d" providerId="LiveId" clId="{6F58F84E-498F-4B8D-AECC-6B61F4CBE920}" dt="2021-04-06T06:41:20.658" v="804" actId="20577"/>
          <ac:spMkLst>
            <pc:docMk/>
            <pc:sldMk cId="0" sldId="262"/>
            <ac:spMk id="174" creationId="{00000000-0000-0000-0000-000000000000}"/>
          </ac:spMkLst>
        </pc:spChg>
        <pc:spChg chg="add del mod">
          <ac:chgData name="Punit Dharmadhikari" userId="ee401bb8b8c2a74d" providerId="LiveId" clId="{6F58F84E-498F-4B8D-AECC-6B61F4CBE920}" dt="2021-04-06T14:45:11.031" v="3213" actId="20577"/>
          <ac:spMkLst>
            <pc:docMk/>
            <pc:sldMk cId="0" sldId="262"/>
            <ac:spMk id="17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5:37.705" v="1394" actId="121"/>
          <ac:spMkLst>
            <pc:docMk/>
            <pc:sldMk cId="0" sldId="262"/>
            <ac:spMk id="176" creationId="{00000000-0000-0000-0000-000000000000}"/>
          </ac:spMkLst>
        </pc:spChg>
      </pc:sldChg>
      <pc:sldChg chg="addSp delSp modSp mod modAnim modNotesTx">
        <pc:chgData name="Punit Dharmadhikari" userId="ee401bb8b8c2a74d" providerId="LiveId" clId="{6F58F84E-498F-4B8D-AECC-6B61F4CBE920}" dt="2021-04-06T14:55:39.995" v="3378"/>
        <pc:sldMkLst>
          <pc:docMk/>
          <pc:sldMk cId="0" sldId="263"/>
        </pc:sldMkLst>
        <pc:spChg chg="add del mod">
          <ac:chgData name="Punit Dharmadhikari" userId="ee401bb8b8c2a74d" providerId="LiveId" clId="{6F58F84E-498F-4B8D-AECC-6B61F4CBE920}" dt="2021-04-06T14:47:53.016" v="3270" actId="478"/>
          <ac:spMkLst>
            <pc:docMk/>
            <pc:sldMk cId="0" sldId="263"/>
            <ac:spMk id="3" creationId="{CA006138-8FF3-4585-B486-0A8C498377A0}"/>
          </ac:spMkLst>
        </pc:spChg>
        <pc:spChg chg="add del mod">
          <ac:chgData name="Punit Dharmadhikari" userId="ee401bb8b8c2a74d" providerId="LiveId" clId="{6F58F84E-498F-4B8D-AECC-6B61F4CBE920}" dt="2021-04-06T14:47:53.016" v="3270" actId="478"/>
          <ac:spMkLst>
            <pc:docMk/>
            <pc:sldMk cId="0" sldId="263"/>
            <ac:spMk id="5" creationId="{A74BD8D1-D1CC-4034-8435-4F8B801D4DBB}"/>
          </ac:spMkLst>
        </pc:spChg>
        <pc:spChg chg="add del mod">
          <ac:chgData name="Punit Dharmadhikari" userId="ee401bb8b8c2a74d" providerId="LiveId" clId="{6F58F84E-498F-4B8D-AECC-6B61F4CBE920}" dt="2021-04-06T14:47:53.016" v="3270" actId="478"/>
          <ac:spMkLst>
            <pc:docMk/>
            <pc:sldMk cId="0" sldId="263"/>
            <ac:spMk id="7" creationId="{725BDDDD-51B0-4B8A-BCA0-5DDAB1822905}"/>
          </ac:spMkLst>
        </pc:spChg>
        <pc:spChg chg="add del mod">
          <ac:chgData name="Punit Dharmadhikari" userId="ee401bb8b8c2a74d" providerId="LiveId" clId="{6F58F84E-498F-4B8D-AECC-6B61F4CBE920}" dt="2021-04-06T14:47:53.016" v="3270" actId="478"/>
          <ac:spMkLst>
            <pc:docMk/>
            <pc:sldMk cId="0" sldId="263"/>
            <ac:spMk id="9" creationId="{FB030425-E450-43B7-AD8A-E1BF991CB25C}"/>
          </ac:spMkLst>
        </pc:spChg>
        <pc:spChg chg="add mod">
          <ac:chgData name="Punit Dharmadhikari" userId="ee401bb8b8c2a74d" providerId="LiveId" clId="{6F58F84E-498F-4B8D-AECC-6B61F4CBE920}" dt="2021-04-06T14:49:22.427" v="3322" actId="1076"/>
          <ac:spMkLst>
            <pc:docMk/>
            <pc:sldMk cId="0" sldId="263"/>
            <ac:spMk id="12" creationId="{B821B597-03E8-42B8-8EDA-20CB4D0FFF31}"/>
          </ac:spMkLst>
        </pc:spChg>
        <pc:spChg chg="add mod">
          <ac:chgData name="Punit Dharmadhikari" userId="ee401bb8b8c2a74d" providerId="LiveId" clId="{6F58F84E-498F-4B8D-AECC-6B61F4CBE920}" dt="2021-04-06T14:51:47.042" v="3343" actId="1076"/>
          <ac:spMkLst>
            <pc:docMk/>
            <pc:sldMk cId="0" sldId="263"/>
            <ac:spMk id="13" creationId="{B33824BC-E672-4977-8DAB-92E0DCA7A4F3}"/>
          </ac:spMkLst>
        </pc:spChg>
        <pc:spChg chg="del">
          <ac:chgData name="Punit Dharmadhikari" userId="ee401bb8b8c2a74d" providerId="LiveId" clId="{6F58F84E-498F-4B8D-AECC-6B61F4CBE920}" dt="2021-04-06T14:47:46.243" v="3267" actId="478"/>
          <ac:spMkLst>
            <pc:docMk/>
            <pc:sldMk cId="0" sldId="263"/>
            <ac:spMk id="182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47:48.771" v="3268" actId="478"/>
          <ac:spMkLst>
            <pc:docMk/>
            <pc:sldMk cId="0" sldId="263"/>
            <ac:spMk id="183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47:46.243" v="3267" actId="478"/>
          <ac:spMkLst>
            <pc:docMk/>
            <pc:sldMk cId="0" sldId="263"/>
            <ac:spMk id="184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47:50.128" v="3269" actId="478"/>
          <ac:spMkLst>
            <pc:docMk/>
            <pc:sldMk cId="0" sldId="263"/>
            <ac:spMk id="185" creationId="{00000000-0000-0000-0000-000000000000}"/>
          </ac:spMkLst>
        </pc:spChg>
        <pc:grpChg chg="del">
          <ac:chgData name="Punit Dharmadhikari" userId="ee401bb8b8c2a74d" providerId="LiveId" clId="{6F58F84E-498F-4B8D-AECC-6B61F4CBE920}" dt="2021-04-06T14:47:46.243" v="3267" actId="478"/>
          <ac:grpSpMkLst>
            <pc:docMk/>
            <pc:sldMk cId="0" sldId="263"/>
            <ac:grpSpMk id="187" creationId="{00000000-0000-0000-0000-000000000000}"/>
          </ac:grpSpMkLst>
        </pc:grpChg>
        <pc:grpChg chg="del">
          <ac:chgData name="Punit Dharmadhikari" userId="ee401bb8b8c2a74d" providerId="LiveId" clId="{6F58F84E-498F-4B8D-AECC-6B61F4CBE920}" dt="2021-04-06T14:47:46.243" v="3267" actId="478"/>
          <ac:grpSpMkLst>
            <pc:docMk/>
            <pc:sldMk cId="0" sldId="263"/>
            <ac:grpSpMk id="219" creationId="{00000000-0000-0000-0000-000000000000}"/>
          </ac:grpSpMkLst>
        </pc:grpChg>
        <pc:grpChg chg="del">
          <ac:chgData name="Punit Dharmadhikari" userId="ee401bb8b8c2a74d" providerId="LiveId" clId="{6F58F84E-498F-4B8D-AECC-6B61F4CBE920}" dt="2021-04-06T14:47:46.243" v="3267" actId="478"/>
          <ac:grpSpMkLst>
            <pc:docMk/>
            <pc:sldMk cId="0" sldId="263"/>
            <ac:grpSpMk id="260" creationId="{00000000-0000-0000-0000-000000000000}"/>
          </ac:grpSpMkLst>
        </pc:grpChg>
        <pc:grpChg chg="del">
          <ac:chgData name="Punit Dharmadhikari" userId="ee401bb8b8c2a74d" providerId="LiveId" clId="{6F58F84E-498F-4B8D-AECC-6B61F4CBE920}" dt="2021-04-06T14:47:46.243" v="3267" actId="478"/>
          <ac:grpSpMkLst>
            <pc:docMk/>
            <pc:sldMk cId="0" sldId="263"/>
            <ac:grpSpMk id="355" creationId="{00000000-0000-0000-0000-000000000000}"/>
          </ac:grpSpMkLst>
        </pc:grpChg>
        <pc:picChg chg="add mod modCrop">
          <ac:chgData name="Punit Dharmadhikari" userId="ee401bb8b8c2a74d" providerId="LiveId" clId="{6F58F84E-498F-4B8D-AECC-6B61F4CBE920}" dt="2021-04-06T14:53:48.324" v="3364" actId="1076"/>
          <ac:picMkLst>
            <pc:docMk/>
            <pc:sldMk cId="0" sldId="263"/>
            <ac:picMk id="11" creationId="{6CC60F7D-2270-4CD3-91B8-4E23C03F7AD2}"/>
          </ac:picMkLst>
        </pc:picChg>
        <pc:cxnChg chg="add mod">
          <ac:chgData name="Punit Dharmadhikari" userId="ee401bb8b8c2a74d" providerId="LiveId" clId="{6F58F84E-498F-4B8D-AECC-6B61F4CBE920}" dt="2021-04-06T14:54:09.093" v="3372" actId="14100"/>
          <ac:cxnSpMkLst>
            <pc:docMk/>
            <pc:sldMk cId="0" sldId="263"/>
            <ac:cxnSpMk id="15" creationId="{2C53981C-2228-47E8-9CD6-4F21F5299563}"/>
          </ac:cxnSpMkLst>
        </pc:cxnChg>
        <pc:cxnChg chg="del">
          <ac:chgData name="Punit Dharmadhikari" userId="ee401bb8b8c2a74d" providerId="LiveId" clId="{6F58F84E-498F-4B8D-AECC-6B61F4CBE920}" dt="2021-04-06T14:47:46.243" v="3267" actId="478"/>
          <ac:cxnSpMkLst>
            <pc:docMk/>
            <pc:sldMk cId="0" sldId="263"/>
            <ac:cxnSpMk id="258" creationId="{00000000-0000-0000-0000-000000000000}"/>
          </ac:cxnSpMkLst>
        </pc:cxnChg>
        <pc:cxnChg chg="del">
          <ac:chgData name="Punit Dharmadhikari" userId="ee401bb8b8c2a74d" providerId="LiveId" clId="{6F58F84E-498F-4B8D-AECC-6B61F4CBE920}" dt="2021-04-06T14:47:46.243" v="3267" actId="478"/>
          <ac:cxnSpMkLst>
            <pc:docMk/>
            <pc:sldMk cId="0" sldId="263"/>
            <ac:cxnSpMk id="259" creationId="{00000000-0000-0000-0000-000000000000}"/>
          </ac:cxnSpMkLst>
        </pc:cxnChg>
        <pc:cxnChg chg="del">
          <ac:chgData name="Punit Dharmadhikari" userId="ee401bb8b8c2a74d" providerId="LiveId" clId="{6F58F84E-498F-4B8D-AECC-6B61F4CBE920}" dt="2021-04-06T14:47:46.243" v="3267" actId="478"/>
          <ac:cxnSpMkLst>
            <pc:docMk/>
            <pc:sldMk cId="0" sldId="263"/>
            <ac:cxnSpMk id="353" creationId="{00000000-0000-0000-0000-000000000000}"/>
          </ac:cxnSpMkLst>
        </pc:cxnChg>
        <pc:cxnChg chg="del">
          <ac:chgData name="Punit Dharmadhikari" userId="ee401bb8b8c2a74d" providerId="LiveId" clId="{6F58F84E-498F-4B8D-AECC-6B61F4CBE920}" dt="2021-04-06T14:47:46.243" v="3267" actId="478"/>
          <ac:cxnSpMkLst>
            <pc:docMk/>
            <pc:sldMk cId="0" sldId="263"/>
            <ac:cxnSpMk id="354" creationId="{00000000-0000-0000-0000-000000000000}"/>
          </ac:cxnSpMkLst>
        </pc:cxnChg>
        <pc:cxnChg chg="add mod">
          <ac:chgData name="Punit Dharmadhikari" userId="ee401bb8b8c2a74d" providerId="LiveId" clId="{6F58F84E-498F-4B8D-AECC-6B61F4CBE920}" dt="2021-04-06T14:55:17.960" v="3377" actId="1076"/>
          <ac:cxnSpMkLst>
            <pc:docMk/>
            <pc:sldMk cId="0" sldId="263"/>
            <ac:cxnSpMk id="402" creationId="{6344534C-4096-484E-BD03-45266D249C84}"/>
          </ac:cxnSpMkLst>
        </pc:cxnChg>
      </pc:sldChg>
      <pc:sldChg chg="addSp delSp modSp mod ord modShow modNotes">
        <pc:chgData name="Punit Dharmadhikari" userId="ee401bb8b8c2a74d" providerId="LiveId" clId="{6F58F84E-498F-4B8D-AECC-6B61F4CBE920}" dt="2021-04-06T14:45:15.315" v="3214" actId="729"/>
        <pc:sldMkLst>
          <pc:docMk/>
          <pc:sldMk cId="0" sldId="264"/>
        </pc:sldMkLst>
        <pc:spChg chg="add del mod">
          <ac:chgData name="Punit Dharmadhikari" userId="ee401bb8b8c2a74d" providerId="LiveId" clId="{6F58F84E-498F-4B8D-AECC-6B61F4CBE920}" dt="2021-04-06T11:43:39.496" v="1285" actId="478"/>
          <ac:spMkLst>
            <pc:docMk/>
            <pc:sldMk cId="0" sldId="264"/>
            <ac:spMk id="4" creationId="{39E13560-A8B5-478B-9782-4EB0C913DCAE}"/>
          </ac:spMkLst>
        </pc:spChg>
        <pc:spChg chg="add del mod topLvl">
          <ac:chgData name="Punit Dharmadhikari" userId="ee401bb8b8c2a74d" providerId="LiveId" clId="{6F58F84E-498F-4B8D-AECC-6B61F4CBE920}" dt="2021-04-06T11:47:08.488" v="1400" actId="931"/>
          <ac:spMkLst>
            <pc:docMk/>
            <pc:sldMk cId="0" sldId="264"/>
            <ac:spMk id="6" creationId="{10E54008-9DAC-444C-9A6F-603F7642E082}"/>
          </ac:spMkLst>
        </pc:spChg>
        <pc:spChg chg="add del mod">
          <ac:chgData name="Punit Dharmadhikari" userId="ee401bb8b8c2a74d" providerId="LiveId" clId="{6F58F84E-498F-4B8D-AECC-6B61F4CBE920}" dt="2021-04-06T11:48:07.060" v="1403" actId="478"/>
          <ac:spMkLst>
            <pc:docMk/>
            <pc:sldMk cId="0" sldId="264"/>
            <ac:spMk id="10" creationId="{63852CD6-6D11-4EEC-8E93-4A4D6C9A12D7}"/>
          </ac:spMkLst>
        </pc:spChg>
        <pc:spChg chg="add del mod">
          <ac:chgData name="Punit Dharmadhikari" userId="ee401bb8b8c2a74d" providerId="LiveId" clId="{6F58F84E-498F-4B8D-AECC-6B61F4CBE920}" dt="2021-04-06T11:49:20.579" v="1410" actId="478"/>
          <ac:spMkLst>
            <pc:docMk/>
            <pc:sldMk cId="0" sldId="264"/>
            <ac:spMk id="13" creationId="{A1942481-04CD-4E0D-B8F4-09519B54B6FD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18" creationId="{A6ACE022-A40E-4965-8914-2DD55220515C}"/>
          </ac:spMkLst>
        </pc:spChg>
        <pc:spChg chg="add del mod topLvl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19" creationId="{5525790A-9BCF-4018-A823-4A9795EEAADB}"/>
          </ac:spMkLst>
        </pc:spChg>
        <pc:spChg chg="add del mod">
          <ac:chgData name="Punit Dharmadhikari" userId="ee401bb8b8c2a74d" providerId="LiveId" clId="{6F58F84E-498F-4B8D-AECC-6B61F4CBE920}" dt="2021-04-06T11:55:55.586" v="1471" actId="478"/>
          <ac:spMkLst>
            <pc:docMk/>
            <pc:sldMk cId="0" sldId="264"/>
            <ac:spMk id="22" creationId="{2B943BA5-33B8-4B64-A3D6-A72838FB7B70}"/>
          </ac:spMkLst>
        </pc:spChg>
        <pc:spChg chg="add del mod">
          <ac:chgData name="Punit Dharmadhikari" userId="ee401bb8b8c2a74d" providerId="LiveId" clId="{6F58F84E-498F-4B8D-AECC-6B61F4CBE920}" dt="2021-04-06T11:54:26.466" v="1467" actId="478"/>
          <ac:spMkLst>
            <pc:docMk/>
            <pc:sldMk cId="0" sldId="264"/>
            <ac:spMk id="25" creationId="{35304AFB-0E66-4F34-A88E-F542AA931BD7}"/>
          </ac:spMkLst>
        </pc:spChg>
        <pc:spChg chg="add del mod">
          <ac:chgData name="Punit Dharmadhikari" userId="ee401bb8b8c2a74d" providerId="LiveId" clId="{6F58F84E-498F-4B8D-AECC-6B61F4CBE920}" dt="2021-04-06T11:55:01.513" v="1470" actId="478"/>
          <ac:spMkLst>
            <pc:docMk/>
            <pc:sldMk cId="0" sldId="264"/>
            <ac:spMk id="28" creationId="{A0336838-ECA0-4BEA-BD09-C4C7355B4F83}"/>
          </ac:spMkLst>
        </pc:spChg>
        <pc:spChg chg="add del mod">
          <ac:chgData name="Punit Dharmadhikari" userId="ee401bb8b8c2a74d" providerId="LiveId" clId="{6F58F84E-498F-4B8D-AECC-6B61F4CBE920}" dt="2021-04-06T12:10:01.410" v="1674" actId="478"/>
          <ac:spMkLst>
            <pc:docMk/>
            <pc:sldMk cId="0" sldId="264"/>
            <ac:spMk id="29" creationId="{015E9042-CCDB-4282-826A-78641A92D7AE}"/>
          </ac:spMkLst>
        </pc:spChg>
        <pc:spChg chg="add mod">
          <ac:chgData name="Punit Dharmadhikari" userId="ee401bb8b8c2a74d" providerId="LiveId" clId="{6F58F84E-498F-4B8D-AECC-6B61F4CBE920}" dt="2021-04-06T12:16:43.152" v="1810" actId="165"/>
          <ac:spMkLst>
            <pc:docMk/>
            <pc:sldMk cId="0" sldId="264"/>
            <ac:spMk id="30" creationId="{639D2A7D-51BB-4293-BEA1-F035B152D9CD}"/>
          </ac:spMkLst>
        </pc:spChg>
        <pc:spChg chg="add del mod topLvl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225" creationId="{BE5413BE-512B-41A1-8F31-337B1EE2EE03}"/>
          </ac:spMkLst>
        </pc:spChg>
        <pc:spChg chg="add mod">
          <ac:chgData name="Punit Dharmadhikari" userId="ee401bb8b8c2a74d" providerId="LiveId" clId="{6F58F84E-498F-4B8D-AECC-6B61F4CBE920}" dt="2021-04-06T12:19:25.087" v="1904" actId="1076"/>
          <ac:spMkLst>
            <pc:docMk/>
            <pc:sldMk cId="0" sldId="264"/>
            <ac:spMk id="227" creationId="{9B08CF81-999E-4D6D-9691-78CD6198AD2F}"/>
          </ac:spMkLst>
        </pc:spChg>
        <pc:spChg chg="add mod">
          <ac:chgData name="Punit Dharmadhikari" userId="ee401bb8b8c2a74d" providerId="LiveId" clId="{6F58F84E-498F-4B8D-AECC-6B61F4CBE920}" dt="2021-04-06T12:33:01.647" v="2079" actId="14100"/>
          <ac:spMkLst>
            <pc:docMk/>
            <pc:sldMk cId="0" sldId="264"/>
            <ac:spMk id="233" creationId="{E60DE0E2-A499-41D1-9F8C-4078B70B09A4}"/>
          </ac:spMkLst>
        </pc:spChg>
        <pc:spChg chg="add del mod">
          <ac:chgData name="Punit Dharmadhikari" userId="ee401bb8b8c2a74d" providerId="LiveId" clId="{6F58F84E-498F-4B8D-AECC-6B61F4CBE920}" dt="2021-04-06T11:43:40.724" v="1286" actId="478"/>
          <ac:spMkLst>
            <pc:docMk/>
            <pc:sldMk cId="0" sldId="264"/>
            <ac:spMk id="241" creationId="{FE9D17AA-72CC-470F-A321-12C15BA7FF4A}"/>
          </ac:spMkLst>
        </pc:spChg>
        <pc:spChg chg="add del mod or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259" creationId="{9E5404D7-18BB-4A67-BDB9-485DF6AD7640}"/>
          </ac:spMkLst>
        </pc:spChg>
        <pc:spChg chg="add del mod">
          <ac:chgData name="Punit Dharmadhikari" userId="ee401bb8b8c2a74d" providerId="LiveId" clId="{6F58F84E-498F-4B8D-AECC-6B61F4CBE920}" dt="2021-04-06T12:11:53.258" v="1696" actId="478"/>
          <ac:spMkLst>
            <pc:docMk/>
            <pc:sldMk cId="0" sldId="264"/>
            <ac:spMk id="260" creationId="{3E1B2F02-CEC9-443B-A8FA-A50F755876F2}"/>
          </ac:spMkLst>
        </pc:spChg>
        <pc:spChg chg="add mod">
          <ac:chgData name="Punit Dharmadhikari" userId="ee401bb8b8c2a74d" providerId="LiveId" clId="{6F58F84E-498F-4B8D-AECC-6B61F4CBE920}" dt="2021-04-06T12:16:43.152" v="1810" actId="165"/>
          <ac:spMkLst>
            <pc:docMk/>
            <pc:sldMk cId="0" sldId="264"/>
            <ac:spMk id="273" creationId="{8706B2B0-B168-4C54-8A66-2F4953CA2439}"/>
          </ac:spMkLst>
        </pc:spChg>
        <pc:spChg chg="add mod">
          <ac:chgData name="Punit Dharmadhikari" userId="ee401bb8b8c2a74d" providerId="LiveId" clId="{6F58F84E-498F-4B8D-AECC-6B61F4CBE920}" dt="2021-04-06T12:16:43.152" v="1810" actId="165"/>
          <ac:spMkLst>
            <pc:docMk/>
            <pc:sldMk cId="0" sldId="264"/>
            <ac:spMk id="274" creationId="{10599DD0-A9E3-4A6C-A3B0-99D65D933BE0}"/>
          </ac:spMkLst>
        </pc:spChg>
        <pc:spChg chg="mod">
          <ac:chgData name="Punit Dharmadhikari" userId="ee401bb8b8c2a74d" providerId="LiveId" clId="{6F58F84E-498F-4B8D-AECC-6B61F4CBE920}" dt="2021-04-06T12:16:43.152" v="1810" actId="165"/>
          <ac:spMkLst>
            <pc:docMk/>
            <pc:sldMk cId="0" sldId="264"/>
            <ac:spMk id="277" creationId="{3DB7D70B-DBF6-4E5E-89C4-AB05B171551C}"/>
          </ac:spMkLst>
        </pc:spChg>
        <pc:spChg chg="mod">
          <ac:chgData name="Punit Dharmadhikari" userId="ee401bb8b8c2a74d" providerId="LiveId" clId="{6F58F84E-498F-4B8D-AECC-6B61F4CBE920}" dt="2021-04-06T12:16:43.152" v="1810" actId="165"/>
          <ac:spMkLst>
            <pc:docMk/>
            <pc:sldMk cId="0" sldId="264"/>
            <ac:spMk id="278" creationId="{4E0264B4-FEA9-49C4-B821-885CAECE27EA}"/>
          </ac:spMkLst>
        </pc:spChg>
        <pc:spChg chg="mod">
          <ac:chgData name="Punit Dharmadhikari" userId="ee401bb8b8c2a74d" providerId="LiveId" clId="{6F58F84E-498F-4B8D-AECC-6B61F4CBE920}" dt="2021-04-06T12:16:43.152" v="1810" actId="165"/>
          <ac:spMkLst>
            <pc:docMk/>
            <pc:sldMk cId="0" sldId="264"/>
            <ac:spMk id="279" creationId="{CF752EC8-C71A-49E1-8802-CF25262BE4D3}"/>
          </ac:spMkLst>
        </pc:spChg>
        <pc:spChg chg="add del mod topLvl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287" creationId="{BA79C12E-26C6-42F6-9462-06988F79DA7F}"/>
          </ac:spMkLst>
        </pc:spChg>
        <pc:spChg chg="mod">
          <ac:chgData name="Punit Dharmadhikari" userId="ee401bb8b8c2a74d" providerId="LiveId" clId="{6F58F84E-498F-4B8D-AECC-6B61F4CBE920}" dt="2021-04-06T12:08:51.594" v="1633"/>
          <ac:spMkLst>
            <pc:docMk/>
            <pc:sldMk cId="0" sldId="264"/>
            <ac:spMk id="292" creationId="{CF86B3AD-16A3-40E1-B74A-1412229088FB}"/>
          </ac:spMkLst>
        </pc:spChg>
        <pc:spChg chg="mod">
          <ac:chgData name="Punit Dharmadhikari" userId="ee401bb8b8c2a74d" providerId="LiveId" clId="{6F58F84E-498F-4B8D-AECC-6B61F4CBE920}" dt="2021-04-06T12:08:51.594" v="1633"/>
          <ac:spMkLst>
            <pc:docMk/>
            <pc:sldMk cId="0" sldId="264"/>
            <ac:spMk id="293" creationId="{3792FB82-E1B9-4ED4-A872-B5575FB4BD16}"/>
          </ac:spMkLst>
        </pc:spChg>
        <pc:spChg chg="mod">
          <ac:chgData name="Punit Dharmadhikari" userId="ee401bb8b8c2a74d" providerId="LiveId" clId="{6F58F84E-498F-4B8D-AECC-6B61F4CBE920}" dt="2021-04-06T12:08:51.594" v="1633"/>
          <ac:spMkLst>
            <pc:docMk/>
            <pc:sldMk cId="0" sldId="264"/>
            <ac:spMk id="294" creationId="{04BE12AD-F6D5-4F17-9E25-9DC212241872}"/>
          </ac:spMkLst>
        </pc:spChg>
        <pc:spChg chg="mod">
          <ac:chgData name="Punit Dharmadhikari" userId="ee401bb8b8c2a74d" providerId="LiveId" clId="{6F58F84E-498F-4B8D-AECC-6B61F4CBE920}" dt="2021-04-06T12:08:51.594" v="1633"/>
          <ac:spMkLst>
            <pc:docMk/>
            <pc:sldMk cId="0" sldId="264"/>
            <ac:spMk id="295" creationId="{A5072EF7-E8CA-4FA8-A660-B8D804A62040}"/>
          </ac:spMkLst>
        </pc:spChg>
        <pc:spChg chg="mod">
          <ac:chgData name="Punit Dharmadhikari" userId="ee401bb8b8c2a74d" providerId="LiveId" clId="{6F58F84E-498F-4B8D-AECC-6B61F4CBE920}" dt="2021-04-06T12:08:51.594" v="1633"/>
          <ac:spMkLst>
            <pc:docMk/>
            <pc:sldMk cId="0" sldId="264"/>
            <ac:spMk id="296" creationId="{3B40F581-44DB-41F6-9FF0-6F220ACCD0B6}"/>
          </ac:spMkLst>
        </pc:spChg>
        <pc:spChg chg="mod">
          <ac:chgData name="Punit Dharmadhikari" userId="ee401bb8b8c2a74d" providerId="LiveId" clId="{6F58F84E-498F-4B8D-AECC-6B61F4CBE920}" dt="2021-04-06T12:08:51.594" v="1633"/>
          <ac:spMkLst>
            <pc:docMk/>
            <pc:sldMk cId="0" sldId="264"/>
            <ac:spMk id="297" creationId="{61E9F6AA-50DB-4613-B445-D627E02CFE1E}"/>
          </ac:spMkLst>
        </pc:spChg>
        <pc:spChg chg="add del mod">
          <ac:chgData name="Punit Dharmadhikari" userId="ee401bb8b8c2a74d" providerId="LiveId" clId="{6F58F84E-498F-4B8D-AECC-6B61F4CBE920}" dt="2021-04-06T12:08:53.594" v="1636"/>
          <ac:spMkLst>
            <pc:docMk/>
            <pc:sldMk cId="0" sldId="264"/>
            <ac:spMk id="300" creationId="{390EFE00-CC2B-4AA1-9A7A-577D61C85594}"/>
          </ac:spMkLst>
        </pc:spChg>
        <pc:spChg chg="add del mod">
          <ac:chgData name="Punit Dharmadhikari" userId="ee401bb8b8c2a74d" providerId="LiveId" clId="{6F58F84E-498F-4B8D-AECC-6B61F4CBE920}" dt="2021-04-06T12:08:53.594" v="1636"/>
          <ac:spMkLst>
            <pc:docMk/>
            <pc:sldMk cId="0" sldId="264"/>
            <ac:spMk id="301" creationId="{6439F0EC-541A-4711-8D29-21A2C77013D8}"/>
          </ac:spMkLst>
        </pc:spChg>
        <pc:spChg chg="add del mod">
          <ac:chgData name="Punit Dharmadhikari" userId="ee401bb8b8c2a74d" providerId="LiveId" clId="{6F58F84E-498F-4B8D-AECC-6B61F4CBE920}" dt="2021-04-06T12:11:38.068" v="1686"/>
          <ac:spMkLst>
            <pc:docMk/>
            <pc:sldMk cId="0" sldId="264"/>
            <ac:spMk id="307" creationId="{A1D26D04-7D98-4318-B3A1-98C47CF6CC43}"/>
          </ac:spMkLst>
        </pc:spChg>
        <pc:spChg chg="add del mod">
          <ac:chgData name="Punit Dharmadhikari" userId="ee401bb8b8c2a74d" providerId="LiveId" clId="{6F58F84E-498F-4B8D-AECC-6B61F4CBE920}" dt="2021-04-06T12:11:38.068" v="1686"/>
          <ac:spMkLst>
            <pc:docMk/>
            <pc:sldMk cId="0" sldId="264"/>
            <ac:spMk id="308" creationId="{F548F0A2-D0A9-4DA5-A886-9445A460CEFA}"/>
          </ac:spMkLst>
        </pc:spChg>
        <pc:spChg chg="mod">
          <ac:chgData name="Punit Dharmadhikari" userId="ee401bb8b8c2a74d" providerId="LiveId" clId="{6F58F84E-498F-4B8D-AECC-6B61F4CBE920}" dt="2021-04-06T12:11:35.942" v="1685"/>
          <ac:spMkLst>
            <pc:docMk/>
            <pc:sldMk cId="0" sldId="264"/>
            <ac:spMk id="312" creationId="{CEF5C5F8-7C7F-447E-A4A6-293985593E12}"/>
          </ac:spMkLst>
        </pc:spChg>
        <pc:spChg chg="mod">
          <ac:chgData name="Punit Dharmadhikari" userId="ee401bb8b8c2a74d" providerId="LiveId" clId="{6F58F84E-498F-4B8D-AECC-6B61F4CBE920}" dt="2021-04-06T12:11:35.942" v="1685"/>
          <ac:spMkLst>
            <pc:docMk/>
            <pc:sldMk cId="0" sldId="264"/>
            <ac:spMk id="313" creationId="{95926E30-5AEC-4DD7-8760-AE44F791FF48}"/>
          </ac:spMkLst>
        </pc:spChg>
        <pc:spChg chg="mod">
          <ac:chgData name="Punit Dharmadhikari" userId="ee401bb8b8c2a74d" providerId="LiveId" clId="{6F58F84E-498F-4B8D-AECC-6B61F4CBE920}" dt="2021-04-06T12:11:35.942" v="1685"/>
          <ac:spMkLst>
            <pc:docMk/>
            <pc:sldMk cId="0" sldId="264"/>
            <ac:spMk id="314" creationId="{E7F84F0E-196B-4740-B867-2711DA50426D}"/>
          </ac:spMkLst>
        </pc:spChg>
        <pc:spChg chg="mod">
          <ac:chgData name="Punit Dharmadhikari" userId="ee401bb8b8c2a74d" providerId="LiveId" clId="{6F58F84E-498F-4B8D-AECC-6B61F4CBE920}" dt="2021-04-06T12:11:35.942" v="1685"/>
          <ac:spMkLst>
            <pc:docMk/>
            <pc:sldMk cId="0" sldId="264"/>
            <ac:spMk id="315" creationId="{4A76BCEE-7BD5-4005-B6A9-AE83402E0BDA}"/>
          </ac:spMkLst>
        </pc:spChg>
        <pc:spChg chg="mod">
          <ac:chgData name="Punit Dharmadhikari" userId="ee401bb8b8c2a74d" providerId="LiveId" clId="{6F58F84E-498F-4B8D-AECC-6B61F4CBE920}" dt="2021-04-06T12:11:35.942" v="1685"/>
          <ac:spMkLst>
            <pc:docMk/>
            <pc:sldMk cId="0" sldId="264"/>
            <ac:spMk id="316" creationId="{596CA08B-93C9-43FC-8282-A9CEEF7B946E}"/>
          </ac:spMkLst>
        </pc:spChg>
        <pc:spChg chg="mod">
          <ac:chgData name="Punit Dharmadhikari" userId="ee401bb8b8c2a74d" providerId="LiveId" clId="{6F58F84E-498F-4B8D-AECC-6B61F4CBE920}" dt="2021-04-06T12:11:35.942" v="1685"/>
          <ac:spMkLst>
            <pc:docMk/>
            <pc:sldMk cId="0" sldId="264"/>
            <ac:spMk id="317" creationId="{C1A0A564-634A-475C-8918-2B15C687C2BA}"/>
          </ac:spMkLst>
        </pc:spChg>
        <pc:spChg chg="add del mod">
          <ac:chgData name="Punit Dharmadhikari" userId="ee401bb8b8c2a74d" providerId="LiveId" clId="{6F58F84E-498F-4B8D-AECC-6B61F4CBE920}" dt="2021-04-06T12:11:38.068" v="1686"/>
          <ac:spMkLst>
            <pc:docMk/>
            <pc:sldMk cId="0" sldId="264"/>
            <ac:spMk id="320" creationId="{15C622EC-79D9-454E-89F5-35A39538F648}"/>
          </ac:spMkLst>
        </pc:spChg>
        <pc:spChg chg="add del mod">
          <ac:chgData name="Punit Dharmadhikari" userId="ee401bb8b8c2a74d" providerId="LiveId" clId="{6F58F84E-498F-4B8D-AECC-6B61F4CBE920}" dt="2021-04-06T12:11:38.068" v="1686"/>
          <ac:spMkLst>
            <pc:docMk/>
            <pc:sldMk cId="0" sldId="264"/>
            <ac:spMk id="321" creationId="{4124CB3C-24FD-4E53-B627-C33E3ADBD679}"/>
          </ac:spMkLst>
        </pc:spChg>
        <pc:spChg chg="add del mod">
          <ac:chgData name="Punit Dharmadhikari" userId="ee401bb8b8c2a74d" providerId="LiveId" clId="{6F58F84E-498F-4B8D-AECC-6B61F4CBE920}" dt="2021-04-06T12:12:00.694" v="1699"/>
          <ac:spMkLst>
            <pc:docMk/>
            <pc:sldMk cId="0" sldId="264"/>
            <ac:spMk id="325" creationId="{9E4CF75E-E706-45EC-A784-7EECC0B7F3AF}"/>
          </ac:spMkLst>
        </pc:spChg>
        <pc:spChg chg="mod">
          <ac:chgData name="Punit Dharmadhikari" userId="ee401bb8b8c2a74d" providerId="LiveId" clId="{6F58F84E-498F-4B8D-AECC-6B61F4CBE920}" dt="2021-04-06T12:11:57.970" v="1698"/>
          <ac:spMkLst>
            <pc:docMk/>
            <pc:sldMk cId="0" sldId="264"/>
            <ac:spMk id="329" creationId="{DBB2B732-949F-453A-B16B-C142F79E0EC6}"/>
          </ac:spMkLst>
        </pc:spChg>
        <pc:spChg chg="mod">
          <ac:chgData name="Punit Dharmadhikari" userId="ee401bb8b8c2a74d" providerId="LiveId" clId="{6F58F84E-498F-4B8D-AECC-6B61F4CBE920}" dt="2021-04-06T12:11:57.970" v="1698"/>
          <ac:spMkLst>
            <pc:docMk/>
            <pc:sldMk cId="0" sldId="264"/>
            <ac:spMk id="330" creationId="{2E2B19AC-2F5A-490F-A233-A40B4869B4DE}"/>
          </ac:spMkLst>
        </pc:spChg>
        <pc:spChg chg="mod">
          <ac:chgData name="Punit Dharmadhikari" userId="ee401bb8b8c2a74d" providerId="LiveId" clId="{6F58F84E-498F-4B8D-AECC-6B61F4CBE920}" dt="2021-04-06T12:11:57.970" v="1698"/>
          <ac:spMkLst>
            <pc:docMk/>
            <pc:sldMk cId="0" sldId="264"/>
            <ac:spMk id="331" creationId="{6BC74768-B43A-4297-900C-4BF559FFC661}"/>
          </ac:spMkLst>
        </pc:spChg>
        <pc:spChg chg="mod">
          <ac:chgData name="Punit Dharmadhikari" userId="ee401bb8b8c2a74d" providerId="LiveId" clId="{6F58F84E-498F-4B8D-AECC-6B61F4CBE920}" dt="2021-04-06T12:11:57.970" v="1698"/>
          <ac:spMkLst>
            <pc:docMk/>
            <pc:sldMk cId="0" sldId="264"/>
            <ac:spMk id="332" creationId="{388D440F-CA7C-494C-B6E0-DF68CDCA209F}"/>
          </ac:spMkLst>
        </pc:spChg>
        <pc:spChg chg="mod">
          <ac:chgData name="Punit Dharmadhikari" userId="ee401bb8b8c2a74d" providerId="LiveId" clId="{6F58F84E-498F-4B8D-AECC-6B61F4CBE920}" dt="2021-04-06T12:11:57.970" v="1698"/>
          <ac:spMkLst>
            <pc:docMk/>
            <pc:sldMk cId="0" sldId="264"/>
            <ac:spMk id="333" creationId="{175AE5E4-D1AB-4481-AF6E-B205276E7CB3}"/>
          </ac:spMkLst>
        </pc:spChg>
        <pc:spChg chg="mod">
          <ac:chgData name="Punit Dharmadhikari" userId="ee401bb8b8c2a74d" providerId="LiveId" clId="{6F58F84E-498F-4B8D-AECC-6B61F4CBE920}" dt="2021-04-06T12:11:57.970" v="1698"/>
          <ac:spMkLst>
            <pc:docMk/>
            <pc:sldMk cId="0" sldId="264"/>
            <ac:spMk id="334" creationId="{1010C77B-ED70-4A69-83B0-3C890249A476}"/>
          </ac:spMkLst>
        </pc:spChg>
        <pc:spChg chg="add del mod">
          <ac:chgData name="Punit Dharmadhikari" userId="ee401bb8b8c2a74d" providerId="LiveId" clId="{6F58F84E-498F-4B8D-AECC-6B61F4CBE920}" dt="2021-04-06T12:12:00.694" v="1699"/>
          <ac:spMkLst>
            <pc:docMk/>
            <pc:sldMk cId="0" sldId="264"/>
            <ac:spMk id="337" creationId="{73872C9B-222B-4A8D-828A-E5284E782AEA}"/>
          </ac:spMkLst>
        </pc:spChg>
        <pc:spChg chg="add del mod">
          <ac:chgData name="Punit Dharmadhikari" userId="ee401bb8b8c2a74d" providerId="LiveId" clId="{6F58F84E-498F-4B8D-AECC-6B61F4CBE920}" dt="2021-04-06T12:12:00.694" v="1699"/>
          <ac:spMkLst>
            <pc:docMk/>
            <pc:sldMk cId="0" sldId="264"/>
            <ac:spMk id="338" creationId="{A19B54F3-B5C6-4D4D-9282-B3A75B3402D9}"/>
          </ac:spMkLst>
        </pc:spChg>
        <pc:spChg chg="add del mod ord">
          <ac:chgData name="Punit Dharmadhikari" userId="ee401bb8b8c2a74d" providerId="LiveId" clId="{6F58F84E-498F-4B8D-AECC-6B61F4CBE920}" dt="2021-04-06T12:23:13.360" v="1951" actId="478"/>
          <ac:spMkLst>
            <pc:docMk/>
            <pc:sldMk cId="0" sldId="264"/>
            <ac:spMk id="342" creationId="{6D0ED509-729D-4776-8E51-0DCEFD1242E3}"/>
          </ac:spMkLst>
        </pc:spChg>
        <pc:spChg chg="add del mod">
          <ac:chgData name="Punit Dharmadhikari" userId="ee401bb8b8c2a74d" providerId="LiveId" clId="{6F58F84E-498F-4B8D-AECC-6B61F4CBE920}" dt="2021-04-06T12:14:20.815" v="1765"/>
          <ac:spMkLst>
            <pc:docMk/>
            <pc:sldMk cId="0" sldId="264"/>
            <ac:spMk id="343" creationId="{E89DB9B7-FDF6-4E80-98B3-B885C3CD791A}"/>
          </ac:spMkLst>
        </pc:spChg>
        <pc:spChg chg="mod">
          <ac:chgData name="Punit Dharmadhikari" userId="ee401bb8b8c2a74d" providerId="LiveId" clId="{6F58F84E-498F-4B8D-AECC-6B61F4CBE920}" dt="2021-04-06T12:14:18.238" v="1763" actId="165"/>
          <ac:spMkLst>
            <pc:docMk/>
            <pc:sldMk cId="0" sldId="264"/>
            <ac:spMk id="347" creationId="{54A10FEB-CBF7-483B-8C06-7C677E181602}"/>
          </ac:spMkLst>
        </pc:spChg>
        <pc:spChg chg="mod">
          <ac:chgData name="Punit Dharmadhikari" userId="ee401bb8b8c2a74d" providerId="LiveId" clId="{6F58F84E-498F-4B8D-AECC-6B61F4CBE920}" dt="2021-04-06T12:14:18.238" v="1763" actId="165"/>
          <ac:spMkLst>
            <pc:docMk/>
            <pc:sldMk cId="0" sldId="264"/>
            <ac:spMk id="348" creationId="{8C696CA0-D607-44E5-8C93-0C89D6A4F756}"/>
          </ac:spMkLst>
        </pc:spChg>
        <pc:spChg chg="mod">
          <ac:chgData name="Punit Dharmadhikari" userId="ee401bb8b8c2a74d" providerId="LiveId" clId="{6F58F84E-498F-4B8D-AECC-6B61F4CBE920}" dt="2021-04-06T12:14:18.238" v="1763" actId="165"/>
          <ac:spMkLst>
            <pc:docMk/>
            <pc:sldMk cId="0" sldId="264"/>
            <ac:spMk id="349" creationId="{BC9DC7C4-8E6F-4A06-AF1F-01D5FCB4AD03}"/>
          </ac:spMkLst>
        </pc:spChg>
        <pc:spChg chg="mod">
          <ac:chgData name="Punit Dharmadhikari" userId="ee401bb8b8c2a74d" providerId="LiveId" clId="{6F58F84E-498F-4B8D-AECC-6B61F4CBE920}" dt="2021-04-06T12:14:18.238" v="1763" actId="165"/>
          <ac:spMkLst>
            <pc:docMk/>
            <pc:sldMk cId="0" sldId="264"/>
            <ac:spMk id="350" creationId="{0A488B2F-B912-47D1-9B54-DCB530D8E81A}"/>
          </ac:spMkLst>
        </pc:spChg>
        <pc:spChg chg="mod">
          <ac:chgData name="Punit Dharmadhikari" userId="ee401bb8b8c2a74d" providerId="LiveId" clId="{6F58F84E-498F-4B8D-AECC-6B61F4CBE920}" dt="2021-04-06T12:14:18.238" v="1763" actId="165"/>
          <ac:spMkLst>
            <pc:docMk/>
            <pc:sldMk cId="0" sldId="264"/>
            <ac:spMk id="351" creationId="{4FF626ED-7F8E-4A11-A6CA-FA4D8C28AEB0}"/>
          </ac:spMkLst>
        </pc:spChg>
        <pc:spChg chg="mod">
          <ac:chgData name="Punit Dharmadhikari" userId="ee401bb8b8c2a74d" providerId="LiveId" clId="{6F58F84E-498F-4B8D-AECC-6B61F4CBE920}" dt="2021-04-06T12:14:18.238" v="1763" actId="165"/>
          <ac:spMkLst>
            <pc:docMk/>
            <pc:sldMk cId="0" sldId="264"/>
            <ac:spMk id="352" creationId="{62F7AF61-F192-4E15-9068-F195155492D0}"/>
          </ac:spMkLst>
        </pc:spChg>
        <pc:spChg chg="add del mod">
          <ac:chgData name="Punit Dharmadhikari" userId="ee401bb8b8c2a74d" providerId="LiveId" clId="{6F58F84E-498F-4B8D-AECC-6B61F4CBE920}" dt="2021-04-06T12:14:20.815" v="1765"/>
          <ac:spMkLst>
            <pc:docMk/>
            <pc:sldMk cId="0" sldId="264"/>
            <ac:spMk id="355" creationId="{D26CA055-BEBD-4D77-A093-453B7FDD0045}"/>
          </ac:spMkLst>
        </pc:spChg>
        <pc:spChg chg="add del mod">
          <ac:chgData name="Punit Dharmadhikari" userId="ee401bb8b8c2a74d" providerId="LiveId" clId="{6F58F84E-498F-4B8D-AECC-6B61F4CBE920}" dt="2021-04-06T12:14:20.815" v="1765"/>
          <ac:spMkLst>
            <pc:docMk/>
            <pc:sldMk cId="0" sldId="264"/>
            <ac:spMk id="356" creationId="{5B2D1AA3-1E7F-423F-A521-9682E83E712F}"/>
          </ac:spMkLst>
        </pc:spChg>
        <pc:spChg chg="add del mod">
          <ac:chgData name="Punit Dharmadhikari" userId="ee401bb8b8c2a74d" providerId="LiveId" clId="{6F58F84E-498F-4B8D-AECC-6B61F4CBE920}" dt="2021-04-06T12:14:24.418" v="1767"/>
          <ac:spMkLst>
            <pc:docMk/>
            <pc:sldMk cId="0" sldId="264"/>
            <ac:spMk id="359" creationId="{686AAB01-10BC-4E7F-8880-06DB4B3E3DD6}"/>
          </ac:spMkLst>
        </pc:spChg>
        <pc:spChg chg="mod">
          <ac:chgData name="Punit Dharmadhikari" userId="ee401bb8b8c2a74d" providerId="LiveId" clId="{6F58F84E-498F-4B8D-AECC-6B61F4CBE920}" dt="2021-04-06T12:14:22.275" v="1766"/>
          <ac:spMkLst>
            <pc:docMk/>
            <pc:sldMk cId="0" sldId="264"/>
            <ac:spMk id="363" creationId="{43FD6081-5498-44E6-841E-334EE97D0D97}"/>
          </ac:spMkLst>
        </pc:spChg>
        <pc:spChg chg="mod">
          <ac:chgData name="Punit Dharmadhikari" userId="ee401bb8b8c2a74d" providerId="LiveId" clId="{6F58F84E-498F-4B8D-AECC-6B61F4CBE920}" dt="2021-04-06T12:14:22.275" v="1766"/>
          <ac:spMkLst>
            <pc:docMk/>
            <pc:sldMk cId="0" sldId="264"/>
            <ac:spMk id="364" creationId="{A21CE544-2340-46E4-8A85-A3844A69AFAE}"/>
          </ac:spMkLst>
        </pc:spChg>
        <pc:spChg chg="mod">
          <ac:chgData name="Punit Dharmadhikari" userId="ee401bb8b8c2a74d" providerId="LiveId" clId="{6F58F84E-498F-4B8D-AECC-6B61F4CBE920}" dt="2021-04-06T12:14:22.275" v="1766"/>
          <ac:spMkLst>
            <pc:docMk/>
            <pc:sldMk cId="0" sldId="264"/>
            <ac:spMk id="365" creationId="{86BED452-B5A4-4710-BA3C-36C34375A43F}"/>
          </ac:spMkLst>
        </pc:spChg>
        <pc:spChg chg="mod">
          <ac:chgData name="Punit Dharmadhikari" userId="ee401bb8b8c2a74d" providerId="LiveId" clId="{6F58F84E-498F-4B8D-AECC-6B61F4CBE920}" dt="2021-04-06T12:14:22.275" v="1766"/>
          <ac:spMkLst>
            <pc:docMk/>
            <pc:sldMk cId="0" sldId="264"/>
            <ac:spMk id="366" creationId="{E9C281EB-1906-4261-A074-B9B2AE7D9D37}"/>
          </ac:spMkLst>
        </pc:spChg>
        <pc:spChg chg="mod">
          <ac:chgData name="Punit Dharmadhikari" userId="ee401bb8b8c2a74d" providerId="LiveId" clId="{6F58F84E-498F-4B8D-AECC-6B61F4CBE920}" dt="2021-04-06T12:14:22.275" v="1766"/>
          <ac:spMkLst>
            <pc:docMk/>
            <pc:sldMk cId="0" sldId="264"/>
            <ac:spMk id="367" creationId="{66BFFA7C-9266-4886-8E27-EEC24640268D}"/>
          </ac:spMkLst>
        </pc:spChg>
        <pc:spChg chg="mod">
          <ac:chgData name="Punit Dharmadhikari" userId="ee401bb8b8c2a74d" providerId="LiveId" clId="{6F58F84E-498F-4B8D-AECC-6B61F4CBE920}" dt="2021-04-06T12:14:22.275" v="1766"/>
          <ac:spMkLst>
            <pc:docMk/>
            <pc:sldMk cId="0" sldId="264"/>
            <ac:spMk id="368" creationId="{4A54F12F-E5B2-48B2-B373-60FE8EC134F3}"/>
          </ac:spMkLst>
        </pc:spChg>
        <pc:spChg chg="add del mod">
          <ac:chgData name="Punit Dharmadhikari" userId="ee401bb8b8c2a74d" providerId="LiveId" clId="{6F58F84E-498F-4B8D-AECC-6B61F4CBE920}" dt="2021-04-06T12:14:24.418" v="1767"/>
          <ac:spMkLst>
            <pc:docMk/>
            <pc:sldMk cId="0" sldId="264"/>
            <ac:spMk id="371" creationId="{C6E3E92E-FA34-4A9D-9709-6F15E5051CD3}"/>
          </ac:spMkLst>
        </pc:spChg>
        <pc:spChg chg="add del mod">
          <ac:chgData name="Punit Dharmadhikari" userId="ee401bb8b8c2a74d" providerId="LiveId" clId="{6F58F84E-498F-4B8D-AECC-6B61F4CBE920}" dt="2021-04-06T12:14:24.418" v="1767"/>
          <ac:spMkLst>
            <pc:docMk/>
            <pc:sldMk cId="0" sldId="264"/>
            <ac:spMk id="372" creationId="{CD6A5B8A-7759-4E4F-A714-B43A91E8A6C8}"/>
          </ac:spMkLst>
        </pc:spChg>
        <pc:spChg chg="add del mod">
          <ac:chgData name="Punit Dharmadhikari" userId="ee401bb8b8c2a74d" providerId="LiveId" clId="{6F58F84E-498F-4B8D-AECC-6B61F4CBE920}" dt="2021-04-06T12:15:09.968" v="1776"/>
          <ac:spMkLst>
            <pc:docMk/>
            <pc:sldMk cId="0" sldId="264"/>
            <ac:spMk id="376" creationId="{5F79BF79-4E61-4849-8593-14F6C9455F15}"/>
          </ac:spMkLst>
        </pc:spChg>
        <pc:spChg chg="add del mod topLvl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377" creationId="{214F4F5B-771A-43AF-BD18-E096D4A1AD7D}"/>
          </ac:spMkLst>
        </pc:spChg>
        <pc:spChg chg="add del mod">
          <ac:chgData name="Punit Dharmadhikari" userId="ee401bb8b8c2a74d" providerId="LiveId" clId="{6F58F84E-498F-4B8D-AECC-6B61F4CBE920}" dt="2021-04-06T12:23:13.360" v="1951" actId="478"/>
          <ac:spMkLst>
            <pc:docMk/>
            <pc:sldMk cId="0" sldId="264"/>
            <ac:spMk id="379" creationId="{50605140-3C0C-4BD5-80C8-D9359B605B05}"/>
          </ac:spMkLst>
        </pc:spChg>
        <pc:spChg chg="mod">
          <ac:chgData name="Punit Dharmadhikari" userId="ee401bb8b8c2a74d" providerId="LiveId" clId="{6F58F84E-498F-4B8D-AECC-6B61F4CBE920}" dt="2021-04-06T12:16:45.429" v="1811"/>
          <ac:spMkLst>
            <pc:docMk/>
            <pc:sldMk cId="0" sldId="264"/>
            <ac:spMk id="383" creationId="{32AC9C7D-6F30-46D1-B7B4-7CE54C834C2D}"/>
          </ac:spMkLst>
        </pc:spChg>
        <pc:spChg chg="mod">
          <ac:chgData name="Punit Dharmadhikari" userId="ee401bb8b8c2a74d" providerId="LiveId" clId="{6F58F84E-498F-4B8D-AECC-6B61F4CBE920}" dt="2021-04-06T12:16:45.429" v="1811"/>
          <ac:spMkLst>
            <pc:docMk/>
            <pc:sldMk cId="0" sldId="264"/>
            <ac:spMk id="384" creationId="{FB810E6A-5FB9-43EC-8EC3-1F7FCE87038C}"/>
          </ac:spMkLst>
        </pc:spChg>
        <pc:spChg chg="mod">
          <ac:chgData name="Punit Dharmadhikari" userId="ee401bb8b8c2a74d" providerId="LiveId" clId="{6F58F84E-498F-4B8D-AECC-6B61F4CBE920}" dt="2021-04-06T12:16:45.429" v="1811"/>
          <ac:spMkLst>
            <pc:docMk/>
            <pc:sldMk cId="0" sldId="264"/>
            <ac:spMk id="385" creationId="{41D74671-DCAD-4A15-8EC3-94FCED09531F}"/>
          </ac:spMkLst>
        </pc:spChg>
        <pc:spChg chg="mod">
          <ac:chgData name="Punit Dharmadhikari" userId="ee401bb8b8c2a74d" providerId="LiveId" clId="{6F58F84E-498F-4B8D-AECC-6B61F4CBE920}" dt="2021-04-06T12:16:45.429" v="1811"/>
          <ac:spMkLst>
            <pc:docMk/>
            <pc:sldMk cId="0" sldId="264"/>
            <ac:spMk id="386" creationId="{04072B6A-E9C3-4763-AF38-909EF41495B5}"/>
          </ac:spMkLst>
        </pc:spChg>
        <pc:spChg chg="mod">
          <ac:chgData name="Punit Dharmadhikari" userId="ee401bb8b8c2a74d" providerId="LiveId" clId="{6F58F84E-498F-4B8D-AECC-6B61F4CBE920}" dt="2021-04-06T12:16:45.429" v="1811"/>
          <ac:spMkLst>
            <pc:docMk/>
            <pc:sldMk cId="0" sldId="264"/>
            <ac:spMk id="387" creationId="{38918AF7-1FEC-4871-920D-2516D195D2C5}"/>
          </ac:spMkLst>
        </pc:spChg>
        <pc:spChg chg="mod">
          <ac:chgData name="Punit Dharmadhikari" userId="ee401bb8b8c2a74d" providerId="LiveId" clId="{6F58F84E-498F-4B8D-AECC-6B61F4CBE920}" dt="2021-04-06T12:16:45.429" v="1811"/>
          <ac:spMkLst>
            <pc:docMk/>
            <pc:sldMk cId="0" sldId="264"/>
            <ac:spMk id="388" creationId="{937A623C-E529-4AF2-9F73-E947B609E1FA}"/>
          </ac:spMkLst>
        </pc:spChg>
        <pc:spChg chg="add del mod">
          <ac:chgData name="Punit Dharmadhikari" userId="ee401bb8b8c2a74d" providerId="LiveId" clId="{6F58F84E-498F-4B8D-AECC-6B61F4CBE920}" dt="2021-04-06T12:23:13.360" v="1951" actId="478"/>
          <ac:spMkLst>
            <pc:docMk/>
            <pc:sldMk cId="0" sldId="264"/>
            <ac:spMk id="391" creationId="{5D3508A0-E7ED-4253-B3FD-9E8B4C6B6056}"/>
          </ac:spMkLst>
        </pc:spChg>
        <pc:spChg chg="add del mod">
          <ac:chgData name="Punit Dharmadhikari" userId="ee401bb8b8c2a74d" providerId="LiveId" clId="{6F58F84E-498F-4B8D-AECC-6B61F4CBE920}" dt="2021-04-06T12:23:13.360" v="1951" actId="478"/>
          <ac:spMkLst>
            <pc:docMk/>
            <pc:sldMk cId="0" sldId="264"/>
            <ac:spMk id="392" creationId="{8A84913D-2E19-4AE0-B041-17D799CC2124}"/>
          </ac:spMkLst>
        </pc:spChg>
        <pc:spChg chg="add del mod">
          <ac:chgData name="Punit Dharmadhikari" userId="ee401bb8b8c2a74d" providerId="LiveId" clId="{6F58F84E-498F-4B8D-AECC-6B61F4CBE920}" dt="2021-04-06T12:23:13.360" v="1951" actId="478"/>
          <ac:spMkLst>
            <pc:docMk/>
            <pc:sldMk cId="0" sldId="264"/>
            <ac:spMk id="394" creationId="{79BD8F1F-40E7-4705-9340-BAD4E21C5369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395" creationId="{2E25FEF3-053D-44D4-8193-F8A39EEA3B1F}"/>
          </ac:spMkLst>
        </pc:spChg>
        <pc:spChg chg="mod">
          <ac:chgData name="Punit Dharmadhikari" userId="ee401bb8b8c2a74d" providerId="LiveId" clId="{6F58F84E-498F-4B8D-AECC-6B61F4CBE920}" dt="2021-04-06T12:18:17.900" v="1882"/>
          <ac:spMkLst>
            <pc:docMk/>
            <pc:sldMk cId="0" sldId="264"/>
            <ac:spMk id="399" creationId="{89FE9941-3AE3-4D89-BF2F-50AA1B1666D9}"/>
          </ac:spMkLst>
        </pc:spChg>
        <pc:spChg chg="mod">
          <ac:chgData name="Punit Dharmadhikari" userId="ee401bb8b8c2a74d" providerId="LiveId" clId="{6F58F84E-498F-4B8D-AECC-6B61F4CBE920}" dt="2021-04-06T12:18:17.900" v="1882"/>
          <ac:spMkLst>
            <pc:docMk/>
            <pc:sldMk cId="0" sldId="264"/>
            <ac:spMk id="400" creationId="{88CC337E-9F41-4D5D-AD3A-48CA817E06E4}"/>
          </ac:spMkLst>
        </pc:spChg>
        <pc:spChg chg="mod">
          <ac:chgData name="Punit Dharmadhikari" userId="ee401bb8b8c2a74d" providerId="LiveId" clId="{6F58F84E-498F-4B8D-AECC-6B61F4CBE920}" dt="2021-04-06T12:18:17.900" v="1882"/>
          <ac:spMkLst>
            <pc:docMk/>
            <pc:sldMk cId="0" sldId="264"/>
            <ac:spMk id="401" creationId="{C9EBA1D6-B7CC-4DBE-8D01-5BEC68102104}"/>
          </ac:spMkLst>
        </pc:spChg>
        <pc:spChg chg="mod">
          <ac:chgData name="Punit Dharmadhikari" userId="ee401bb8b8c2a74d" providerId="LiveId" clId="{6F58F84E-498F-4B8D-AECC-6B61F4CBE920}" dt="2021-04-06T12:18:17.900" v="1882"/>
          <ac:spMkLst>
            <pc:docMk/>
            <pc:sldMk cId="0" sldId="264"/>
            <ac:spMk id="402" creationId="{51E6FBFD-7916-4E72-A11E-B87C6E47BD9F}"/>
          </ac:spMkLst>
        </pc:spChg>
        <pc:spChg chg="mod">
          <ac:chgData name="Punit Dharmadhikari" userId="ee401bb8b8c2a74d" providerId="LiveId" clId="{6F58F84E-498F-4B8D-AECC-6B61F4CBE920}" dt="2021-04-06T12:18:17.900" v="1882"/>
          <ac:spMkLst>
            <pc:docMk/>
            <pc:sldMk cId="0" sldId="264"/>
            <ac:spMk id="403" creationId="{45714BA3-D056-4E66-B2F0-AADF2DAC5E79}"/>
          </ac:spMkLst>
        </pc:spChg>
        <pc:spChg chg="mod">
          <ac:chgData name="Punit Dharmadhikari" userId="ee401bb8b8c2a74d" providerId="LiveId" clId="{6F58F84E-498F-4B8D-AECC-6B61F4CBE920}" dt="2021-04-06T12:18:17.900" v="1882"/>
          <ac:spMkLst>
            <pc:docMk/>
            <pc:sldMk cId="0" sldId="264"/>
            <ac:spMk id="404" creationId="{98C24C83-B3D3-479C-9190-1800E545DE75}"/>
          </ac:spMkLst>
        </pc:spChg>
        <pc:spChg chg="mod">
          <ac:chgData name="Punit Dharmadhikari" userId="ee401bb8b8c2a74d" providerId="LiveId" clId="{6F58F84E-498F-4B8D-AECC-6B61F4CBE920}" dt="2021-04-06T11:50:44.102" v="1425" actId="404"/>
          <ac:spMkLst>
            <pc:docMk/>
            <pc:sldMk cId="0" sldId="264"/>
            <ac:spMk id="40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0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0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1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1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1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1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1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1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1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1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1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1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2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2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2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2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2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2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2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2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2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2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3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3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3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3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3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3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3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3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3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3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4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4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4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4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4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4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4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4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4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4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5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5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5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5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5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5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5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5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5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5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6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6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6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6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6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6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6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6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6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6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7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7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7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7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7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7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7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7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7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7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8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8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8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8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8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8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8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8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8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8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9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9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9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9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9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9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9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9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9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49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0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0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0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0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0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0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0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0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0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0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1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1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1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1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1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1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1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1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1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1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2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2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2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2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2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2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2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2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2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2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3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3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3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3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3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3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3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3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3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3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4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4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4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4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4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4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4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4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4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4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5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5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5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5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5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5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5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5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5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5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6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6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6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6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6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6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6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6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6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6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7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7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7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7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7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7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7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7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7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7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8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8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8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8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8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8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8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8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8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8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9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9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9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9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9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9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9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9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9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59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0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0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0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0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0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0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0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0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0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0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1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1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1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1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1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1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1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1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1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1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2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2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22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23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2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2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26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27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28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29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30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31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1:43:14.084" v="1282" actId="692"/>
          <ac:spMkLst>
            <pc:docMk/>
            <pc:sldMk cId="0" sldId="264"/>
            <ac:spMk id="632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1:42:00.677" v="1211" actId="478"/>
          <ac:spMkLst>
            <pc:docMk/>
            <pc:sldMk cId="0" sldId="264"/>
            <ac:spMk id="633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1:42:04.752" v="1212" actId="478"/>
          <ac:spMkLst>
            <pc:docMk/>
            <pc:sldMk cId="0" sldId="264"/>
            <ac:spMk id="634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1:42:04.752" v="1212" actId="478"/>
          <ac:spMkLst>
            <pc:docMk/>
            <pc:sldMk cId="0" sldId="264"/>
            <ac:spMk id="635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1:42:00.677" v="1211" actId="478"/>
          <ac:spMkLst>
            <pc:docMk/>
            <pc:sldMk cId="0" sldId="264"/>
            <ac:spMk id="639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1:42:04.752" v="1212" actId="478"/>
          <ac:spMkLst>
            <pc:docMk/>
            <pc:sldMk cId="0" sldId="264"/>
            <ac:spMk id="640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1:42:04.752" v="1212" actId="478"/>
          <ac:spMkLst>
            <pc:docMk/>
            <pc:sldMk cId="0" sldId="264"/>
            <ac:spMk id="641" creationId="{00000000-0000-0000-0000-000000000000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643" creationId="{96F55365-B173-4032-A531-365A93422EC2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644" creationId="{C85CF249-A5F8-4A5D-9C3A-47A29910082F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646" creationId="{8FA3A6A9-6BAF-4C71-BCC9-17E825265EFF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648" creationId="{F77FBFC0-4C61-4AA9-B953-F389B7C266F1}"/>
          </ac:spMkLst>
        </pc:spChg>
        <pc:spChg chg="mod">
          <ac:chgData name="Punit Dharmadhikari" userId="ee401bb8b8c2a74d" providerId="LiveId" clId="{6F58F84E-498F-4B8D-AECC-6B61F4CBE920}" dt="2021-04-06T12:18:30.227" v="1885"/>
          <ac:spMkLst>
            <pc:docMk/>
            <pc:sldMk cId="0" sldId="264"/>
            <ac:spMk id="652" creationId="{8AEBB411-4B58-444D-A2E2-82798E2435BB}"/>
          </ac:spMkLst>
        </pc:spChg>
        <pc:spChg chg="mod">
          <ac:chgData name="Punit Dharmadhikari" userId="ee401bb8b8c2a74d" providerId="LiveId" clId="{6F58F84E-498F-4B8D-AECC-6B61F4CBE920}" dt="2021-04-06T12:18:30.227" v="1885"/>
          <ac:spMkLst>
            <pc:docMk/>
            <pc:sldMk cId="0" sldId="264"/>
            <ac:spMk id="653" creationId="{D9AF161F-090F-49BE-BA6F-C4AC97BF744F}"/>
          </ac:spMkLst>
        </pc:spChg>
        <pc:spChg chg="mod">
          <ac:chgData name="Punit Dharmadhikari" userId="ee401bb8b8c2a74d" providerId="LiveId" clId="{6F58F84E-498F-4B8D-AECC-6B61F4CBE920}" dt="2021-04-06T12:18:30.227" v="1885"/>
          <ac:spMkLst>
            <pc:docMk/>
            <pc:sldMk cId="0" sldId="264"/>
            <ac:spMk id="654" creationId="{081BDBB3-8909-444F-97C1-98F048A84598}"/>
          </ac:spMkLst>
        </pc:spChg>
        <pc:spChg chg="mod">
          <ac:chgData name="Punit Dharmadhikari" userId="ee401bb8b8c2a74d" providerId="LiveId" clId="{6F58F84E-498F-4B8D-AECC-6B61F4CBE920}" dt="2021-04-06T12:18:30.227" v="1885"/>
          <ac:spMkLst>
            <pc:docMk/>
            <pc:sldMk cId="0" sldId="264"/>
            <ac:spMk id="655" creationId="{22DDE2E6-57F6-4AFF-9610-363B0531DC7B}"/>
          </ac:spMkLst>
        </pc:spChg>
        <pc:spChg chg="mod">
          <ac:chgData name="Punit Dharmadhikari" userId="ee401bb8b8c2a74d" providerId="LiveId" clId="{6F58F84E-498F-4B8D-AECC-6B61F4CBE920}" dt="2021-04-06T12:18:30.227" v="1885"/>
          <ac:spMkLst>
            <pc:docMk/>
            <pc:sldMk cId="0" sldId="264"/>
            <ac:spMk id="656" creationId="{2FAD04FC-EA3E-4AF9-830A-2F38F254A918}"/>
          </ac:spMkLst>
        </pc:spChg>
        <pc:spChg chg="mod">
          <ac:chgData name="Punit Dharmadhikari" userId="ee401bb8b8c2a74d" providerId="LiveId" clId="{6F58F84E-498F-4B8D-AECC-6B61F4CBE920}" dt="2021-04-06T12:18:30.227" v="1885"/>
          <ac:spMkLst>
            <pc:docMk/>
            <pc:sldMk cId="0" sldId="264"/>
            <ac:spMk id="657" creationId="{A89E8419-F048-4B3D-9AFB-9FF302D10D07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660" creationId="{39445A5C-985B-452E-8FFA-E07EB833CDDF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661" creationId="{1B77B5F2-B67C-44B4-B82B-C4E72B846110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663" creationId="{13C38218-4831-4359-B1CA-56EB6D47845B}"/>
          </ac:spMkLst>
        </pc:spChg>
        <pc:spChg chg="add del mod or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665" creationId="{3240D9CA-2C10-47A7-A07C-757A75A0677A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666" creationId="{5260CC98-0A24-4F29-A80B-0816A9BE964F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667" creationId="{9523DFD8-B19F-4287-B18F-0142BA428647}"/>
          </ac:spMkLst>
        </pc:spChg>
        <pc:spChg chg="add del mod">
          <ac:chgData name="Punit Dharmadhikari" userId="ee401bb8b8c2a74d" providerId="LiveId" clId="{6F58F84E-498F-4B8D-AECC-6B61F4CBE920}" dt="2021-04-06T12:30:42.615" v="2056" actId="478"/>
          <ac:spMkLst>
            <pc:docMk/>
            <pc:sldMk cId="0" sldId="264"/>
            <ac:spMk id="668" creationId="{DF045B21-17B1-43CA-8979-1F50CC77394F}"/>
          </ac:spMkLst>
        </pc:spChg>
        <pc:spChg chg="mod">
          <ac:chgData name="Punit Dharmadhikari" userId="ee401bb8b8c2a74d" providerId="LiveId" clId="{6F58F84E-498F-4B8D-AECC-6B61F4CBE920}" dt="2021-04-06T12:20:45.794" v="1934"/>
          <ac:spMkLst>
            <pc:docMk/>
            <pc:sldMk cId="0" sldId="264"/>
            <ac:spMk id="672" creationId="{720CC75D-32DE-4F04-B4E0-22EB48D46D37}"/>
          </ac:spMkLst>
        </pc:spChg>
        <pc:spChg chg="mod">
          <ac:chgData name="Punit Dharmadhikari" userId="ee401bb8b8c2a74d" providerId="LiveId" clId="{6F58F84E-498F-4B8D-AECC-6B61F4CBE920}" dt="2021-04-06T12:20:45.794" v="1934"/>
          <ac:spMkLst>
            <pc:docMk/>
            <pc:sldMk cId="0" sldId="264"/>
            <ac:spMk id="673" creationId="{A6726CEB-2BA1-4349-9BD2-38F113D8972A}"/>
          </ac:spMkLst>
        </pc:spChg>
        <pc:spChg chg="mod">
          <ac:chgData name="Punit Dharmadhikari" userId="ee401bb8b8c2a74d" providerId="LiveId" clId="{6F58F84E-498F-4B8D-AECC-6B61F4CBE920}" dt="2021-04-06T12:20:45.794" v="1934"/>
          <ac:spMkLst>
            <pc:docMk/>
            <pc:sldMk cId="0" sldId="264"/>
            <ac:spMk id="674" creationId="{C01E2F0B-3A4A-4A71-A8F1-D7F912628AA2}"/>
          </ac:spMkLst>
        </pc:spChg>
        <pc:spChg chg="mod">
          <ac:chgData name="Punit Dharmadhikari" userId="ee401bb8b8c2a74d" providerId="LiveId" clId="{6F58F84E-498F-4B8D-AECC-6B61F4CBE920}" dt="2021-04-06T12:20:45.794" v="1934"/>
          <ac:spMkLst>
            <pc:docMk/>
            <pc:sldMk cId="0" sldId="264"/>
            <ac:spMk id="675" creationId="{7760C118-94E5-41F8-A5DB-3F205FBF4A85}"/>
          </ac:spMkLst>
        </pc:spChg>
        <pc:spChg chg="mod">
          <ac:chgData name="Punit Dharmadhikari" userId="ee401bb8b8c2a74d" providerId="LiveId" clId="{6F58F84E-498F-4B8D-AECC-6B61F4CBE920}" dt="2021-04-06T12:20:45.794" v="1934"/>
          <ac:spMkLst>
            <pc:docMk/>
            <pc:sldMk cId="0" sldId="264"/>
            <ac:spMk id="676" creationId="{D053C027-B852-4032-B114-928CDEC8761F}"/>
          </ac:spMkLst>
        </pc:spChg>
        <pc:spChg chg="mod">
          <ac:chgData name="Punit Dharmadhikari" userId="ee401bb8b8c2a74d" providerId="LiveId" clId="{6F58F84E-498F-4B8D-AECC-6B61F4CBE920}" dt="2021-04-06T12:20:45.794" v="1934"/>
          <ac:spMkLst>
            <pc:docMk/>
            <pc:sldMk cId="0" sldId="264"/>
            <ac:spMk id="677" creationId="{79B9C9B0-1BD6-42D9-921C-F1531F3ED4BB}"/>
          </ac:spMkLst>
        </pc:spChg>
        <pc:spChg chg="add del mod">
          <ac:chgData name="Punit Dharmadhikari" userId="ee401bb8b8c2a74d" providerId="LiveId" clId="{6F58F84E-498F-4B8D-AECC-6B61F4CBE920}" dt="2021-04-06T12:24:31.035" v="1981" actId="478"/>
          <ac:spMkLst>
            <pc:docMk/>
            <pc:sldMk cId="0" sldId="264"/>
            <ac:spMk id="680" creationId="{5EC5D973-F93E-40B1-B440-B6B577B46AE1}"/>
          </ac:spMkLst>
        </pc:spChg>
        <pc:spChg chg="add del mod">
          <ac:chgData name="Punit Dharmadhikari" userId="ee401bb8b8c2a74d" providerId="LiveId" clId="{6F58F84E-498F-4B8D-AECC-6B61F4CBE920}" dt="2021-04-06T12:24:38.938" v="1984" actId="478"/>
          <ac:spMkLst>
            <pc:docMk/>
            <pc:sldMk cId="0" sldId="264"/>
            <ac:spMk id="681" creationId="{BA706E98-150E-4F04-A3E9-3070A91C1804}"/>
          </ac:spMkLst>
        </pc:spChg>
        <pc:spChg chg="add del mod">
          <ac:chgData name="Punit Dharmadhikari" userId="ee401bb8b8c2a74d" providerId="LiveId" clId="{6F58F84E-498F-4B8D-AECC-6B61F4CBE920}" dt="2021-04-06T12:30:42.615" v="2056" actId="478"/>
          <ac:spMkLst>
            <pc:docMk/>
            <pc:sldMk cId="0" sldId="264"/>
            <ac:spMk id="683" creationId="{5A6C1773-824D-4A05-9D4B-2EE5CFBE8E7C}"/>
          </ac:spMkLst>
        </pc:spChg>
        <pc:spChg chg="add del mod">
          <ac:chgData name="Punit Dharmadhikari" userId="ee401bb8b8c2a74d" providerId="LiveId" clId="{6F58F84E-498F-4B8D-AECC-6B61F4CBE920}" dt="2021-04-06T12:23:15.162" v="1952" actId="478"/>
          <ac:spMkLst>
            <pc:docMk/>
            <pc:sldMk cId="0" sldId="264"/>
            <ac:spMk id="685" creationId="{B56180D8-628B-4556-840E-FAD13E19A0C4}"/>
          </ac:spMkLst>
        </pc:spChg>
        <pc:spChg chg="add del mod">
          <ac:chgData name="Punit Dharmadhikari" userId="ee401bb8b8c2a74d" providerId="LiveId" clId="{6F58F84E-498F-4B8D-AECC-6B61F4CBE920}" dt="2021-04-06T12:23:16.936" v="1954" actId="478"/>
          <ac:spMkLst>
            <pc:docMk/>
            <pc:sldMk cId="0" sldId="264"/>
            <ac:spMk id="686" creationId="{59FC1523-85E5-4E17-80F6-C53D0CCA406F}"/>
          </ac:spMkLst>
        </pc:spChg>
        <pc:spChg chg="add del mod">
          <ac:chgData name="Punit Dharmadhikari" userId="ee401bb8b8c2a74d" providerId="LiveId" clId="{6F58F84E-498F-4B8D-AECC-6B61F4CBE920}" dt="2021-04-06T12:23:13.360" v="1951" actId="478"/>
          <ac:spMkLst>
            <pc:docMk/>
            <pc:sldMk cId="0" sldId="264"/>
            <ac:spMk id="687" creationId="{B4C4005D-E7C6-4EFE-8C7D-C7F2ADF1F120}"/>
          </ac:spMkLst>
        </pc:spChg>
        <pc:spChg chg="mod">
          <ac:chgData name="Punit Dharmadhikari" userId="ee401bb8b8c2a74d" providerId="LiveId" clId="{6F58F84E-498F-4B8D-AECC-6B61F4CBE920}" dt="2021-04-06T12:21:20.982" v="1941"/>
          <ac:spMkLst>
            <pc:docMk/>
            <pc:sldMk cId="0" sldId="264"/>
            <ac:spMk id="691" creationId="{A51FCA24-A060-4ABF-A4D6-D346C230AD74}"/>
          </ac:spMkLst>
        </pc:spChg>
        <pc:spChg chg="mod">
          <ac:chgData name="Punit Dharmadhikari" userId="ee401bb8b8c2a74d" providerId="LiveId" clId="{6F58F84E-498F-4B8D-AECC-6B61F4CBE920}" dt="2021-04-06T12:21:20.982" v="1941"/>
          <ac:spMkLst>
            <pc:docMk/>
            <pc:sldMk cId="0" sldId="264"/>
            <ac:spMk id="692" creationId="{F0FA0481-2DBD-4A4D-BAE8-78473B2CABF7}"/>
          </ac:spMkLst>
        </pc:spChg>
        <pc:spChg chg="mod">
          <ac:chgData name="Punit Dharmadhikari" userId="ee401bb8b8c2a74d" providerId="LiveId" clId="{6F58F84E-498F-4B8D-AECC-6B61F4CBE920}" dt="2021-04-06T12:21:20.982" v="1941"/>
          <ac:spMkLst>
            <pc:docMk/>
            <pc:sldMk cId="0" sldId="264"/>
            <ac:spMk id="693" creationId="{496BADAB-7CB5-4A5A-868E-D0CEEB250C2A}"/>
          </ac:spMkLst>
        </pc:spChg>
        <pc:spChg chg="mod">
          <ac:chgData name="Punit Dharmadhikari" userId="ee401bb8b8c2a74d" providerId="LiveId" clId="{6F58F84E-498F-4B8D-AECC-6B61F4CBE920}" dt="2021-04-06T12:21:20.982" v="1941"/>
          <ac:spMkLst>
            <pc:docMk/>
            <pc:sldMk cId="0" sldId="264"/>
            <ac:spMk id="694" creationId="{717F1745-BE9C-4BC6-8125-1EDEE5453E6B}"/>
          </ac:spMkLst>
        </pc:spChg>
        <pc:spChg chg="mod">
          <ac:chgData name="Punit Dharmadhikari" userId="ee401bb8b8c2a74d" providerId="LiveId" clId="{6F58F84E-498F-4B8D-AECC-6B61F4CBE920}" dt="2021-04-06T12:21:20.982" v="1941"/>
          <ac:spMkLst>
            <pc:docMk/>
            <pc:sldMk cId="0" sldId="264"/>
            <ac:spMk id="695" creationId="{93717BAB-EFBE-4D2A-9473-2315C8E669F1}"/>
          </ac:spMkLst>
        </pc:spChg>
        <pc:spChg chg="mod">
          <ac:chgData name="Punit Dharmadhikari" userId="ee401bb8b8c2a74d" providerId="LiveId" clId="{6F58F84E-498F-4B8D-AECC-6B61F4CBE920}" dt="2021-04-06T12:21:20.982" v="1941"/>
          <ac:spMkLst>
            <pc:docMk/>
            <pc:sldMk cId="0" sldId="264"/>
            <ac:spMk id="696" creationId="{945498F2-B577-489A-BEFA-E344620A326E}"/>
          </ac:spMkLst>
        </pc:spChg>
        <pc:spChg chg="add del mod">
          <ac:chgData name="Punit Dharmadhikari" userId="ee401bb8b8c2a74d" providerId="LiveId" clId="{6F58F84E-498F-4B8D-AECC-6B61F4CBE920}" dt="2021-04-06T12:23:09.891" v="1950" actId="478"/>
          <ac:spMkLst>
            <pc:docMk/>
            <pc:sldMk cId="0" sldId="264"/>
            <ac:spMk id="699" creationId="{981BAA11-3F7C-4C7D-B5C8-DB4F3223BA3A}"/>
          </ac:spMkLst>
        </pc:spChg>
        <pc:spChg chg="add del mod">
          <ac:chgData name="Punit Dharmadhikari" userId="ee401bb8b8c2a74d" providerId="LiveId" clId="{6F58F84E-498F-4B8D-AECC-6B61F4CBE920}" dt="2021-04-06T12:23:13.360" v="1951" actId="478"/>
          <ac:spMkLst>
            <pc:docMk/>
            <pc:sldMk cId="0" sldId="264"/>
            <ac:spMk id="700" creationId="{56E59F1C-B848-487A-98BA-2CEEB1E5CFEA}"/>
          </ac:spMkLst>
        </pc:spChg>
        <pc:spChg chg="add del mod">
          <ac:chgData name="Punit Dharmadhikari" userId="ee401bb8b8c2a74d" providerId="LiveId" clId="{6F58F84E-498F-4B8D-AECC-6B61F4CBE920}" dt="2021-04-06T12:23:13.360" v="1951" actId="478"/>
          <ac:spMkLst>
            <pc:docMk/>
            <pc:sldMk cId="0" sldId="264"/>
            <ac:spMk id="702" creationId="{35964A52-2FE1-473A-899B-51BEF02BEE92}"/>
          </ac:spMkLst>
        </pc:spChg>
        <pc:spChg chg="add del mod">
          <ac:chgData name="Punit Dharmadhikari" userId="ee401bb8b8c2a74d" providerId="LiveId" clId="{6F58F84E-498F-4B8D-AECC-6B61F4CBE920}" dt="2021-04-06T12:23:13.360" v="1951" actId="478"/>
          <ac:spMkLst>
            <pc:docMk/>
            <pc:sldMk cId="0" sldId="264"/>
            <ac:spMk id="704" creationId="{62A8205B-62A5-4379-95E7-23453DCCFB14}"/>
          </ac:spMkLst>
        </pc:spChg>
        <pc:spChg chg="add del mod">
          <ac:chgData name="Punit Dharmadhikari" userId="ee401bb8b8c2a74d" providerId="LiveId" clId="{6F58F84E-498F-4B8D-AECC-6B61F4CBE920}" dt="2021-04-06T12:23:13.360" v="1951" actId="478"/>
          <ac:spMkLst>
            <pc:docMk/>
            <pc:sldMk cId="0" sldId="264"/>
            <ac:spMk id="705" creationId="{518BB83D-7D24-4B94-A692-F805B413B558}"/>
          </ac:spMkLst>
        </pc:spChg>
        <pc:spChg chg="add del mod">
          <ac:chgData name="Punit Dharmadhikari" userId="ee401bb8b8c2a74d" providerId="LiveId" clId="{6F58F84E-498F-4B8D-AECC-6B61F4CBE920}" dt="2021-04-06T12:30:42.615" v="2056" actId="478"/>
          <ac:spMkLst>
            <pc:docMk/>
            <pc:sldMk cId="0" sldId="264"/>
            <ac:spMk id="708" creationId="{3DCC12A6-6F8F-4E11-B5F1-5AAEC4EDE345}"/>
          </ac:spMkLst>
        </pc:spChg>
        <pc:spChg chg="add del mod">
          <ac:chgData name="Punit Dharmadhikari" userId="ee401bb8b8c2a74d" providerId="LiveId" clId="{6F58F84E-498F-4B8D-AECC-6B61F4CBE920}" dt="2021-04-06T12:30:42.615" v="2056" actId="478"/>
          <ac:spMkLst>
            <pc:docMk/>
            <pc:sldMk cId="0" sldId="264"/>
            <ac:spMk id="709" creationId="{1CB271B6-88D5-44FC-BD14-18B0D48AD726}"/>
          </ac:spMkLst>
        </pc:spChg>
        <pc:spChg chg="add del mod">
          <ac:chgData name="Punit Dharmadhikari" userId="ee401bb8b8c2a74d" providerId="LiveId" clId="{6F58F84E-498F-4B8D-AECC-6B61F4CBE920}" dt="2021-04-06T12:25:00.430" v="1989"/>
          <ac:spMkLst>
            <pc:docMk/>
            <pc:sldMk cId="0" sldId="264"/>
            <ac:spMk id="710" creationId="{20C1531B-DEA4-46EC-AFAA-48512D896564}"/>
          </ac:spMkLst>
        </pc:spChg>
        <pc:spChg chg="mod">
          <ac:chgData name="Punit Dharmadhikari" userId="ee401bb8b8c2a74d" providerId="LiveId" clId="{6F58F84E-498F-4B8D-AECC-6B61F4CBE920}" dt="2021-04-06T12:24:57.943" v="1988"/>
          <ac:spMkLst>
            <pc:docMk/>
            <pc:sldMk cId="0" sldId="264"/>
            <ac:spMk id="714" creationId="{8A9DBD38-6A3D-4C82-BE01-01F217903C66}"/>
          </ac:spMkLst>
        </pc:spChg>
        <pc:spChg chg="mod">
          <ac:chgData name="Punit Dharmadhikari" userId="ee401bb8b8c2a74d" providerId="LiveId" clId="{6F58F84E-498F-4B8D-AECC-6B61F4CBE920}" dt="2021-04-06T12:24:57.943" v="1988"/>
          <ac:spMkLst>
            <pc:docMk/>
            <pc:sldMk cId="0" sldId="264"/>
            <ac:spMk id="715" creationId="{6B8790B4-2166-4EE2-B3D6-596CBB838ACA}"/>
          </ac:spMkLst>
        </pc:spChg>
        <pc:spChg chg="mod">
          <ac:chgData name="Punit Dharmadhikari" userId="ee401bb8b8c2a74d" providerId="LiveId" clId="{6F58F84E-498F-4B8D-AECC-6B61F4CBE920}" dt="2021-04-06T12:24:57.943" v="1988"/>
          <ac:spMkLst>
            <pc:docMk/>
            <pc:sldMk cId="0" sldId="264"/>
            <ac:spMk id="716" creationId="{277B9722-1922-475C-BE02-0CC7124FAA97}"/>
          </ac:spMkLst>
        </pc:spChg>
        <pc:spChg chg="mod">
          <ac:chgData name="Punit Dharmadhikari" userId="ee401bb8b8c2a74d" providerId="LiveId" clId="{6F58F84E-498F-4B8D-AECC-6B61F4CBE920}" dt="2021-04-06T12:24:57.943" v="1988"/>
          <ac:spMkLst>
            <pc:docMk/>
            <pc:sldMk cId="0" sldId="264"/>
            <ac:spMk id="717" creationId="{7459E0A6-BDC9-47BF-9C12-D21E5A9CFF96}"/>
          </ac:spMkLst>
        </pc:spChg>
        <pc:spChg chg="mod">
          <ac:chgData name="Punit Dharmadhikari" userId="ee401bb8b8c2a74d" providerId="LiveId" clId="{6F58F84E-498F-4B8D-AECC-6B61F4CBE920}" dt="2021-04-06T12:24:57.943" v="1988"/>
          <ac:spMkLst>
            <pc:docMk/>
            <pc:sldMk cId="0" sldId="264"/>
            <ac:spMk id="718" creationId="{F8837993-B74E-4225-84D5-6866249D994A}"/>
          </ac:spMkLst>
        </pc:spChg>
        <pc:spChg chg="mod">
          <ac:chgData name="Punit Dharmadhikari" userId="ee401bb8b8c2a74d" providerId="LiveId" clId="{6F58F84E-498F-4B8D-AECC-6B61F4CBE920}" dt="2021-04-06T12:24:57.943" v="1988"/>
          <ac:spMkLst>
            <pc:docMk/>
            <pc:sldMk cId="0" sldId="264"/>
            <ac:spMk id="719" creationId="{6F4287AA-B262-4F7D-A17B-3374EE2EBF04}"/>
          </ac:spMkLst>
        </pc:spChg>
        <pc:spChg chg="add del mod">
          <ac:chgData name="Punit Dharmadhikari" userId="ee401bb8b8c2a74d" providerId="LiveId" clId="{6F58F84E-498F-4B8D-AECC-6B61F4CBE920}" dt="2021-04-06T12:25:00.430" v="1989"/>
          <ac:spMkLst>
            <pc:docMk/>
            <pc:sldMk cId="0" sldId="264"/>
            <ac:spMk id="721" creationId="{25E42B56-66F2-4ED9-92F4-3CD5FFA7F8C7}"/>
          </ac:spMkLst>
        </pc:spChg>
        <pc:spChg chg="add del mod">
          <ac:chgData name="Punit Dharmadhikari" userId="ee401bb8b8c2a74d" providerId="LiveId" clId="{6F58F84E-498F-4B8D-AECC-6B61F4CBE920}" dt="2021-04-06T12:25:00.430" v="1989"/>
          <ac:spMkLst>
            <pc:docMk/>
            <pc:sldMk cId="0" sldId="264"/>
            <ac:spMk id="724" creationId="{B9A3B4D1-A005-4F49-BC09-D01CBFA9D349}"/>
          </ac:spMkLst>
        </pc:spChg>
        <pc:spChg chg="add del mod">
          <ac:chgData name="Punit Dharmadhikari" userId="ee401bb8b8c2a74d" providerId="LiveId" clId="{6F58F84E-498F-4B8D-AECC-6B61F4CBE920}" dt="2021-04-06T12:25:00.430" v="1989"/>
          <ac:spMkLst>
            <pc:docMk/>
            <pc:sldMk cId="0" sldId="264"/>
            <ac:spMk id="725" creationId="{81B25997-435C-4C85-B533-C3AE4F31AB5F}"/>
          </ac:spMkLst>
        </pc:spChg>
        <pc:spChg chg="add mod">
          <ac:chgData name="Punit Dharmadhikari" userId="ee401bb8b8c2a74d" providerId="LiveId" clId="{6F58F84E-498F-4B8D-AECC-6B61F4CBE920}" dt="2021-04-06T12:29:26.600" v="2034" actId="1076"/>
          <ac:spMkLst>
            <pc:docMk/>
            <pc:sldMk cId="0" sldId="264"/>
            <ac:spMk id="726" creationId="{9F09D34E-6AAF-45A1-A3E8-44D5555B114A}"/>
          </ac:spMkLst>
        </pc:spChg>
        <pc:spChg chg="mod">
          <ac:chgData name="Punit Dharmadhikari" userId="ee401bb8b8c2a74d" providerId="LiveId" clId="{6F58F84E-498F-4B8D-AECC-6B61F4CBE920}" dt="2021-04-06T12:25:28.813" v="1995"/>
          <ac:spMkLst>
            <pc:docMk/>
            <pc:sldMk cId="0" sldId="264"/>
            <ac:spMk id="730" creationId="{5B75A900-345E-4066-8A3B-A36A84E6612C}"/>
          </ac:spMkLst>
        </pc:spChg>
        <pc:spChg chg="mod">
          <ac:chgData name="Punit Dharmadhikari" userId="ee401bb8b8c2a74d" providerId="LiveId" clId="{6F58F84E-498F-4B8D-AECC-6B61F4CBE920}" dt="2021-04-06T12:25:28.813" v="1995"/>
          <ac:spMkLst>
            <pc:docMk/>
            <pc:sldMk cId="0" sldId="264"/>
            <ac:spMk id="731" creationId="{EDE4458F-F37D-4AA4-8CCE-26401FB9B5AA}"/>
          </ac:spMkLst>
        </pc:spChg>
        <pc:spChg chg="mod">
          <ac:chgData name="Punit Dharmadhikari" userId="ee401bb8b8c2a74d" providerId="LiveId" clId="{6F58F84E-498F-4B8D-AECC-6B61F4CBE920}" dt="2021-04-06T12:25:28.813" v="1995"/>
          <ac:spMkLst>
            <pc:docMk/>
            <pc:sldMk cId="0" sldId="264"/>
            <ac:spMk id="732" creationId="{43739502-572A-4B85-B6F5-2DC333D8BF85}"/>
          </ac:spMkLst>
        </pc:spChg>
        <pc:spChg chg="mod">
          <ac:chgData name="Punit Dharmadhikari" userId="ee401bb8b8c2a74d" providerId="LiveId" clId="{6F58F84E-498F-4B8D-AECC-6B61F4CBE920}" dt="2021-04-06T12:25:28.813" v="1995"/>
          <ac:spMkLst>
            <pc:docMk/>
            <pc:sldMk cId="0" sldId="264"/>
            <ac:spMk id="733" creationId="{7BDD88C0-8356-4F23-A02C-BE881AD05DC0}"/>
          </ac:spMkLst>
        </pc:spChg>
        <pc:spChg chg="mod">
          <ac:chgData name="Punit Dharmadhikari" userId="ee401bb8b8c2a74d" providerId="LiveId" clId="{6F58F84E-498F-4B8D-AECC-6B61F4CBE920}" dt="2021-04-06T12:25:28.813" v="1995"/>
          <ac:spMkLst>
            <pc:docMk/>
            <pc:sldMk cId="0" sldId="264"/>
            <ac:spMk id="734" creationId="{42B89366-AC2F-47B4-A074-35911B9E6184}"/>
          </ac:spMkLst>
        </pc:spChg>
        <pc:spChg chg="mod">
          <ac:chgData name="Punit Dharmadhikari" userId="ee401bb8b8c2a74d" providerId="LiveId" clId="{6F58F84E-498F-4B8D-AECC-6B61F4CBE920}" dt="2021-04-06T12:25:28.813" v="1995"/>
          <ac:spMkLst>
            <pc:docMk/>
            <pc:sldMk cId="0" sldId="264"/>
            <ac:spMk id="735" creationId="{891D9487-CABD-4E41-865D-BCAEAC57065D}"/>
          </ac:spMkLst>
        </pc:spChg>
        <pc:spChg chg="add mod">
          <ac:chgData name="Punit Dharmadhikari" userId="ee401bb8b8c2a74d" providerId="LiveId" clId="{6F58F84E-498F-4B8D-AECC-6B61F4CBE920}" dt="2021-04-06T12:29:26.600" v="2034" actId="1076"/>
          <ac:spMkLst>
            <pc:docMk/>
            <pc:sldMk cId="0" sldId="264"/>
            <ac:spMk id="737" creationId="{1FA2EE64-7C10-4BD6-B28F-6F30A1842973}"/>
          </ac:spMkLst>
        </pc:spChg>
        <pc:spChg chg="add mod">
          <ac:chgData name="Punit Dharmadhikari" userId="ee401bb8b8c2a74d" providerId="LiveId" clId="{6F58F84E-498F-4B8D-AECC-6B61F4CBE920}" dt="2021-04-06T12:29:26.600" v="2034" actId="1076"/>
          <ac:spMkLst>
            <pc:docMk/>
            <pc:sldMk cId="0" sldId="264"/>
            <ac:spMk id="740" creationId="{0EC5DD8C-FED8-4A23-A197-480CCDC711D1}"/>
          </ac:spMkLst>
        </pc:spChg>
        <pc:spChg chg="add mod">
          <ac:chgData name="Punit Dharmadhikari" userId="ee401bb8b8c2a74d" providerId="LiveId" clId="{6F58F84E-498F-4B8D-AECC-6B61F4CBE920}" dt="2021-04-06T12:29:26.600" v="2034" actId="1076"/>
          <ac:spMkLst>
            <pc:docMk/>
            <pc:sldMk cId="0" sldId="264"/>
            <ac:spMk id="741" creationId="{0FADA698-0E53-4943-916C-A43C31C8F715}"/>
          </ac:spMkLst>
        </pc:spChg>
        <pc:spChg chg="add mod">
          <ac:chgData name="Punit Dharmadhikari" userId="ee401bb8b8c2a74d" providerId="LiveId" clId="{6F58F84E-498F-4B8D-AECC-6B61F4CBE920}" dt="2021-04-06T12:29:30.587" v="2035" actId="1076"/>
          <ac:spMkLst>
            <pc:docMk/>
            <pc:sldMk cId="0" sldId="264"/>
            <ac:spMk id="743" creationId="{7915FF10-4105-4D4E-9B33-0AE440E3627D}"/>
          </ac:spMkLst>
        </pc:spChg>
        <pc:spChg chg="mod">
          <ac:chgData name="Punit Dharmadhikari" userId="ee401bb8b8c2a74d" providerId="LiveId" clId="{6F58F84E-498F-4B8D-AECC-6B61F4CBE920}" dt="2021-04-06T12:26:58.434" v="2001"/>
          <ac:spMkLst>
            <pc:docMk/>
            <pc:sldMk cId="0" sldId="264"/>
            <ac:spMk id="747" creationId="{1BE7F8D6-344F-4B90-83AD-88032D6819EF}"/>
          </ac:spMkLst>
        </pc:spChg>
        <pc:spChg chg="mod">
          <ac:chgData name="Punit Dharmadhikari" userId="ee401bb8b8c2a74d" providerId="LiveId" clId="{6F58F84E-498F-4B8D-AECC-6B61F4CBE920}" dt="2021-04-06T12:26:58.434" v="2001"/>
          <ac:spMkLst>
            <pc:docMk/>
            <pc:sldMk cId="0" sldId="264"/>
            <ac:spMk id="748" creationId="{7EFCD472-A67B-422E-B4D2-51C2D0F5021E}"/>
          </ac:spMkLst>
        </pc:spChg>
        <pc:spChg chg="mod">
          <ac:chgData name="Punit Dharmadhikari" userId="ee401bb8b8c2a74d" providerId="LiveId" clId="{6F58F84E-498F-4B8D-AECC-6B61F4CBE920}" dt="2021-04-06T12:26:58.434" v="2001"/>
          <ac:spMkLst>
            <pc:docMk/>
            <pc:sldMk cId="0" sldId="264"/>
            <ac:spMk id="749" creationId="{ECC63307-563B-4C4A-BE1C-19AA91915B9F}"/>
          </ac:spMkLst>
        </pc:spChg>
        <pc:spChg chg="mod">
          <ac:chgData name="Punit Dharmadhikari" userId="ee401bb8b8c2a74d" providerId="LiveId" clId="{6F58F84E-498F-4B8D-AECC-6B61F4CBE920}" dt="2021-04-06T12:26:58.434" v="2001"/>
          <ac:spMkLst>
            <pc:docMk/>
            <pc:sldMk cId="0" sldId="264"/>
            <ac:spMk id="750" creationId="{BD5DDF27-C793-411F-9FD4-3F4929253353}"/>
          </ac:spMkLst>
        </pc:spChg>
        <pc:spChg chg="mod">
          <ac:chgData name="Punit Dharmadhikari" userId="ee401bb8b8c2a74d" providerId="LiveId" clId="{6F58F84E-498F-4B8D-AECC-6B61F4CBE920}" dt="2021-04-06T12:26:58.434" v="2001"/>
          <ac:spMkLst>
            <pc:docMk/>
            <pc:sldMk cId="0" sldId="264"/>
            <ac:spMk id="751" creationId="{F467784D-1B58-420D-833A-58192FB2802F}"/>
          </ac:spMkLst>
        </pc:spChg>
        <pc:spChg chg="mod">
          <ac:chgData name="Punit Dharmadhikari" userId="ee401bb8b8c2a74d" providerId="LiveId" clId="{6F58F84E-498F-4B8D-AECC-6B61F4CBE920}" dt="2021-04-06T12:26:58.434" v="2001"/>
          <ac:spMkLst>
            <pc:docMk/>
            <pc:sldMk cId="0" sldId="264"/>
            <ac:spMk id="752" creationId="{E4D11528-6D7A-40F5-AD47-33757FEC0E51}"/>
          </ac:spMkLst>
        </pc:spChg>
        <pc:spChg chg="add mod">
          <ac:chgData name="Punit Dharmadhikari" userId="ee401bb8b8c2a74d" providerId="LiveId" clId="{6F58F84E-498F-4B8D-AECC-6B61F4CBE920}" dt="2021-04-06T12:29:30.587" v="2035" actId="1076"/>
          <ac:spMkLst>
            <pc:docMk/>
            <pc:sldMk cId="0" sldId="264"/>
            <ac:spMk id="754" creationId="{45CFDF75-6D26-40DA-B57A-DE6DCD9F3DF9}"/>
          </ac:spMkLst>
        </pc:spChg>
        <pc:spChg chg="add mod">
          <ac:chgData name="Punit Dharmadhikari" userId="ee401bb8b8c2a74d" providerId="LiveId" clId="{6F58F84E-498F-4B8D-AECC-6B61F4CBE920}" dt="2021-04-06T12:29:30.587" v="2035" actId="1076"/>
          <ac:spMkLst>
            <pc:docMk/>
            <pc:sldMk cId="0" sldId="264"/>
            <ac:spMk id="757" creationId="{F9818842-3F17-4DCF-B092-09C28AE6E429}"/>
          </ac:spMkLst>
        </pc:spChg>
        <pc:spChg chg="add mod">
          <ac:chgData name="Punit Dharmadhikari" userId="ee401bb8b8c2a74d" providerId="LiveId" clId="{6F58F84E-498F-4B8D-AECC-6B61F4CBE920}" dt="2021-04-06T12:29:30.587" v="2035" actId="1076"/>
          <ac:spMkLst>
            <pc:docMk/>
            <pc:sldMk cId="0" sldId="264"/>
            <ac:spMk id="758" creationId="{461057E4-BAE6-4D2A-8F36-82C090C2AD96}"/>
          </ac:spMkLst>
        </pc:spChg>
        <pc:spChg chg="add del mod">
          <ac:chgData name="Punit Dharmadhikari" userId="ee401bb8b8c2a74d" providerId="LiveId" clId="{6F58F84E-498F-4B8D-AECC-6B61F4CBE920}" dt="2021-04-06T12:30:35.138" v="2054" actId="478"/>
          <ac:spMkLst>
            <pc:docMk/>
            <pc:sldMk cId="0" sldId="264"/>
            <ac:spMk id="760" creationId="{B0123F5F-C4F5-42DC-AE05-451EF51B6219}"/>
          </ac:spMkLst>
        </pc:spChg>
        <pc:spChg chg="mod">
          <ac:chgData name="Punit Dharmadhikari" userId="ee401bb8b8c2a74d" providerId="LiveId" clId="{6F58F84E-498F-4B8D-AECC-6B61F4CBE920}" dt="2021-04-06T12:27:12.047" v="2004"/>
          <ac:spMkLst>
            <pc:docMk/>
            <pc:sldMk cId="0" sldId="264"/>
            <ac:spMk id="764" creationId="{AC02A7E7-D1C4-439F-9C4D-853F08A2A276}"/>
          </ac:spMkLst>
        </pc:spChg>
        <pc:spChg chg="mod">
          <ac:chgData name="Punit Dharmadhikari" userId="ee401bb8b8c2a74d" providerId="LiveId" clId="{6F58F84E-498F-4B8D-AECC-6B61F4CBE920}" dt="2021-04-06T12:27:12.047" v="2004"/>
          <ac:spMkLst>
            <pc:docMk/>
            <pc:sldMk cId="0" sldId="264"/>
            <ac:spMk id="765" creationId="{86ECA873-CFAB-4A67-8272-5F87B20182DC}"/>
          </ac:spMkLst>
        </pc:spChg>
        <pc:spChg chg="mod">
          <ac:chgData name="Punit Dharmadhikari" userId="ee401bb8b8c2a74d" providerId="LiveId" clId="{6F58F84E-498F-4B8D-AECC-6B61F4CBE920}" dt="2021-04-06T12:27:12.047" v="2004"/>
          <ac:spMkLst>
            <pc:docMk/>
            <pc:sldMk cId="0" sldId="264"/>
            <ac:spMk id="766" creationId="{156352FE-E0EB-4DA3-BD6B-72C0E61EF8CA}"/>
          </ac:spMkLst>
        </pc:spChg>
        <pc:spChg chg="mod">
          <ac:chgData name="Punit Dharmadhikari" userId="ee401bb8b8c2a74d" providerId="LiveId" clId="{6F58F84E-498F-4B8D-AECC-6B61F4CBE920}" dt="2021-04-06T12:27:12.047" v="2004"/>
          <ac:spMkLst>
            <pc:docMk/>
            <pc:sldMk cId="0" sldId="264"/>
            <ac:spMk id="767" creationId="{22D73DA9-3C00-4E16-91AA-E76520A53A5A}"/>
          </ac:spMkLst>
        </pc:spChg>
        <pc:spChg chg="mod">
          <ac:chgData name="Punit Dharmadhikari" userId="ee401bb8b8c2a74d" providerId="LiveId" clId="{6F58F84E-498F-4B8D-AECC-6B61F4CBE920}" dt="2021-04-06T12:27:12.047" v="2004"/>
          <ac:spMkLst>
            <pc:docMk/>
            <pc:sldMk cId="0" sldId="264"/>
            <ac:spMk id="768" creationId="{DFC1101C-1C4A-414B-AD9C-FE813A70F1BD}"/>
          </ac:spMkLst>
        </pc:spChg>
        <pc:spChg chg="mod">
          <ac:chgData name="Punit Dharmadhikari" userId="ee401bb8b8c2a74d" providerId="LiveId" clId="{6F58F84E-498F-4B8D-AECC-6B61F4CBE920}" dt="2021-04-06T12:27:12.047" v="2004"/>
          <ac:spMkLst>
            <pc:docMk/>
            <pc:sldMk cId="0" sldId="264"/>
            <ac:spMk id="769" creationId="{884D729B-4759-45EF-9C0B-DFC69278BBD6}"/>
          </ac:spMkLst>
        </pc:spChg>
        <pc:spChg chg="add del mod">
          <ac:chgData name="Punit Dharmadhikari" userId="ee401bb8b8c2a74d" providerId="LiveId" clId="{6F58F84E-498F-4B8D-AECC-6B61F4CBE920}" dt="2021-04-06T12:30:35.138" v="2054" actId="478"/>
          <ac:spMkLst>
            <pc:docMk/>
            <pc:sldMk cId="0" sldId="264"/>
            <ac:spMk id="771" creationId="{136733CB-2BE7-4C4D-AC55-8948715872E6}"/>
          </ac:spMkLst>
        </pc:spChg>
        <pc:spChg chg="add del mod">
          <ac:chgData name="Punit Dharmadhikari" userId="ee401bb8b8c2a74d" providerId="LiveId" clId="{6F58F84E-498F-4B8D-AECC-6B61F4CBE920}" dt="2021-04-06T12:30:35.138" v="2054" actId="478"/>
          <ac:spMkLst>
            <pc:docMk/>
            <pc:sldMk cId="0" sldId="264"/>
            <ac:spMk id="774" creationId="{C87D6746-5E2E-46F0-81D6-C6298C273D9F}"/>
          </ac:spMkLst>
        </pc:spChg>
        <pc:spChg chg="add del mod">
          <ac:chgData name="Punit Dharmadhikari" userId="ee401bb8b8c2a74d" providerId="LiveId" clId="{6F58F84E-498F-4B8D-AECC-6B61F4CBE920}" dt="2021-04-06T12:30:35.138" v="2054" actId="478"/>
          <ac:spMkLst>
            <pc:docMk/>
            <pc:sldMk cId="0" sldId="264"/>
            <ac:spMk id="775" creationId="{7BD0A4E3-2CA8-457B-9A58-D693C968D981}"/>
          </ac:spMkLst>
        </pc:spChg>
        <pc:spChg chg="add mod">
          <ac:chgData name="Punit Dharmadhikari" userId="ee401bb8b8c2a74d" providerId="LiveId" clId="{6F58F84E-498F-4B8D-AECC-6B61F4CBE920}" dt="2021-04-06T12:28:35.413" v="2021" actId="1076"/>
          <ac:spMkLst>
            <pc:docMk/>
            <pc:sldMk cId="0" sldId="264"/>
            <ac:spMk id="777" creationId="{FE6B740E-852B-4967-8925-CE239AF2D4E1}"/>
          </ac:spMkLst>
        </pc:spChg>
        <pc:spChg chg="mod">
          <ac:chgData name="Punit Dharmadhikari" userId="ee401bb8b8c2a74d" providerId="LiveId" clId="{6F58F84E-498F-4B8D-AECC-6B61F4CBE920}" dt="2021-04-06T12:27:46.011" v="2011"/>
          <ac:spMkLst>
            <pc:docMk/>
            <pc:sldMk cId="0" sldId="264"/>
            <ac:spMk id="781" creationId="{40264D38-A1C0-46F3-89E9-CE7464C004CE}"/>
          </ac:spMkLst>
        </pc:spChg>
        <pc:spChg chg="mod">
          <ac:chgData name="Punit Dharmadhikari" userId="ee401bb8b8c2a74d" providerId="LiveId" clId="{6F58F84E-498F-4B8D-AECC-6B61F4CBE920}" dt="2021-04-06T12:27:46.011" v="2011"/>
          <ac:spMkLst>
            <pc:docMk/>
            <pc:sldMk cId="0" sldId="264"/>
            <ac:spMk id="782" creationId="{E9FC7881-1DEC-4DCF-975C-4F2FA7F54194}"/>
          </ac:spMkLst>
        </pc:spChg>
        <pc:spChg chg="mod">
          <ac:chgData name="Punit Dharmadhikari" userId="ee401bb8b8c2a74d" providerId="LiveId" clId="{6F58F84E-498F-4B8D-AECC-6B61F4CBE920}" dt="2021-04-06T12:27:46.011" v="2011"/>
          <ac:spMkLst>
            <pc:docMk/>
            <pc:sldMk cId="0" sldId="264"/>
            <ac:spMk id="783" creationId="{E7D89C1D-2848-43E6-B729-20ECF2A3AAEE}"/>
          </ac:spMkLst>
        </pc:spChg>
        <pc:spChg chg="mod">
          <ac:chgData name="Punit Dharmadhikari" userId="ee401bb8b8c2a74d" providerId="LiveId" clId="{6F58F84E-498F-4B8D-AECC-6B61F4CBE920}" dt="2021-04-06T12:27:46.011" v="2011"/>
          <ac:spMkLst>
            <pc:docMk/>
            <pc:sldMk cId="0" sldId="264"/>
            <ac:spMk id="784" creationId="{FC667A65-2659-452B-B4ED-FF737D41EBED}"/>
          </ac:spMkLst>
        </pc:spChg>
        <pc:spChg chg="mod">
          <ac:chgData name="Punit Dharmadhikari" userId="ee401bb8b8c2a74d" providerId="LiveId" clId="{6F58F84E-498F-4B8D-AECC-6B61F4CBE920}" dt="2021-04-06T12:27:46.011" v="2011"/>
          <ac:spMkLst>
            <pc:docMk/>
            <pc:sldMk cId="0" sldId="264"/>
            <ac:spMk id="785" creationId="{04B17419-DA7D-40EB-8D9B-8F8DD59A42C1}"/>
          </ac:spMkLst>
        </pc:spChg>
        <pc:spChg chg="mod">
          <ac:chgData name="Punit Dharmadhikari" userId="ee401bb8b8c2a74d" providerId="LiveId" clId="{6F58F84E-498F-4B8D-AECC-6B61F4CBE920}" dt="2021-04-06T12:27:46.011" v="2011"/>
          <ac:spMkLst>
            <pc:docMk/>
            <pc:sldMk cId="0" sldId="264"/>
            <ac:spMk id="786" creationId="{3943F718-FB7A-436C-8946-8216796A37D7}"/>
          </ac:spMkLst>
        </pc:spChg>
        <pc:spChg chg="add mod">
          <ac:chgData name="Punit Dharmadhikari" userId="ee401bb8b8c2a74d" providerId="LiveId" clId="{6F58F84E-498F-4B8D-AECC-6B61F4CBE920}" dt="2021-04-06T12:28:35.413" v="2021" actId="1076"/>
          <ac:spMkLst>
            <pc:docMk/>
            <pc:sldMk cId="0" sldId="264"/>
            <ac:spMk id="788" creationId="{79AE7A98-BECC-4D18-8451-BCF46896607D}"/>
          </ac:spMkLst>
        </pc:spChg>
        <pc:spChg chg="add mod">
          <ac:chgData name="Punit Dharmadhikari" userId="ee401bb8b8c2a74d" providerId="LiveId" clId="{6F58F84E-498F-4B8D-AECC-6B61F4CBE920}" dt="2021-04-06T12:28:35.413" v="2021" actId="1076"/>
          <ac:spMkLst>
            <pc:docMk/>
            <pc:sldMk cId="0" sldId="264"/>
            <ac:spMk id="791" creationId="{E52FA0DE-53DD-4D0E-BF92-1BC35AB17C7B}"/>
          </ac:spMkLst>
        </pc:spChg>
        <pc:spChg chg="add mod">
          <ac:chgData name="Punit Dharmadhikari" userId="ee401bb8b8c2a74d" providerId="LiveId" clId="{6F58F84E-498F-4B8D-AECC-6B61F4CBE920}" dt="2021-04-06T12:31:12.279" v="2058" actId="1076"/>
          <ac:spMkLst>
            <pc:docMk/>
            <pc:sldMk cId="0" sldId="264"/>
            <ac:spMk id="792" creationId="{849AD584-5732-4D91-ACD7-E1310BC6E259}"/>
          </ac:spMkLst>
        </pc:spChg>
        <pc:spChg chg="add mod">
          <ac:chgData name="Punit Dharmadhikari" userId="ee401bb8b8c2a74d" providerId="LiveId" clId="{6F58F84E-498F-4B8D-AECC-6B61F4CBE920}" dt="2021-04-06T12:28:35.413" v="2021" actId="1076"/>
          <ac:spMkLst>
            <pc:docMk/>
            <pc:sldMk cId="0" sldId="264"/>
            <ac:spMk id="794" creationId="{BCC1D9E9-E514-41EB-A83F-399838E4DB7C}"/>
          </ac:spMkLst>
        </pc:spChg>
        <pc:spChg chg="mod">
          <ac:chgData name="Punit Dharmadhikari" userId="ee401bb8b8c2a74d" providerId="LiveId" clId="{6F58F84E-498F-4B8D-AECC-6B61F4CBE920}" dt="2021-04-06T12:27:51.518" v="2014"/>
          <ac:spMkLst>
            <pc:docMk/>
            <pc:sldMk cId="0" sldId="264"/>
            <ac:spMk id="798" creationId="{F42CC026-41B2-44DF-9D70-4D4805E10C43}"/>
          </ac:spMkLst>
        </pc:spChg>
        <pc:spChg chg="mod">
          <ac:chgData name="Punit Dharmadhikari" userId="ee401bb8b8c2a74d" providerId="LiveId" clId="{6F58F84E-498F-4B8D-AECC-6B61F4CBE920}" dt="2021-04-06T12:27:51.518" v="2014"/>
          <ac:spMkLst>
            <pc:docMk/>
            <pc:sldMk cId="0" sldId="264"/>
            <ac:spMk id="799" creationId="{CB1733DD-9BE3-4A78-9E0B-A7761EEAEA13}"/>
          </ac:spMkLst>
        </pc:spChg>
        <pc:spChg chg="mod">
          <ac:chgData name="Punit Dharmadhikari" userId="ee401bb8b8c2a74d" providerId="LiveId" clId="{6F58F84E-498F-4B8D-AECC-6B61F4CBE920}" dt="2021-04-06T12:27:51.518" v="2014"/>
          <ac:spMkLst>
            <pc:docMk/>
            <pc:sldMk cId="0" sldId="264"/>
            <ac:spMk id="800" creationId="{9359E2EA-0820-49FB-A725-8A9870DB0D0D}"/>
          </ac:spMkLst>
        </pc:spChg>
        <pc:spChg chg="mod">
          <ac:chgData name="Punit Dharmadhikari" userId="ee401bb8b8c2a74d" providerId="LiveId" clId="{6F58F84E-498F-4B8D-AECC-6B61F4CBE920}" dt="2021-04-06T12:27:51.518" v="2014"/>
          <ac:spMkLst>
            <pc:docMk/>
            <pc:sldMk cId="0" sldId="264"/>
            <ac:spMk id="801" creationId="{3CF29F1C-DCE3-447B-8796-9CE6435A31D3}"/>
          </ac:spMkLst>
        </pc:spChg>
        <pc:spChg chg="mod">
          <ac:chgData name="Punit Dharmadhikari" userId="ee401bb8b8c2a74d" providerId="LiveId" clId="{6F58F84E-498F-4B8D-AECC-6B61F4CBE920}" dt="2021-04-06T12:27:51.518" v="2014"/>
          <ac:spMkLst>
            <pc:docMk/>
            <pc:sldMk cId="0" sldId="264"/>
            <ac:spMk id="802" creationId="{82617F1B-378F-4581-A8C1-96F82ED2AEF2}"/>
          </ac:spMkLst>
        </pc:spChg>
        <pc:spChg chg="mod">
          <ac:chgData name="Punit Dharmadhikari" userId="ee401bb8b8c2a74d" providerId="LiveId" clId="{6F58F84E-498F-4B8D-AECC-6B61F4CBE920}" dt="2021-04-06T12:27:51.518" v="2014"/>
          <ac:spMkLst>
            <pc:docMk/>
            <pc:sldMk cId="0" sldId="264"/>
            <ac:spMk id="803" creationId="{878C4EA5-5A3E-49D0-ABD3-DBDF0C13B2B5}"/>
          </ac:spMkLst>
        </pc:spChg>
        <pc:spChg chg="add mod">
          <ac:chgData name="Punit Dharmadhikari" userId="ee401bb8b8c2a74d" providerId="LiveId" clId="{6F58F84E-498F-4B8D-AECC-6B61F4CBE920}" dt="2021-04-06T12:28:35.413" v="2021" actId="1076"/>
          <ac:spMkLst>
            <pc:docMk/>
            <pc:sldMk cId="0" sldId="264"/>
            <ac:spMk id="805" creationId="{BA19AA03-12C9-4C47-A094-969DC7996A85}"/>
          </ac:spMkLst>
        </pc:spChg>
        <pc:spChg chg="add mod">
          <ac:chgData name="Punit Dharmadhikari" userId="ee401bb8b8c2a74d" providerId="LiveId" clId="{6F58F84E-498F-4B8D-AECC-6B61F4CBE920}" dt="2021-04-06T12:28:35.413" v="2021" actId="1076"/>
          <ac:spMkLst>
            <pc:docMk/>
            <pc:sldMk cId="0" sldId="264"/>
            <ac:spMk id="808" creationId="{262C026E-6281-41EC-867E-98D78DCCF215}"/>
          </ac:spMkLst>
        </pc:spChg>
        <pc:spChg chg="add mod">
          <ac:chgData name="Punit Dharmadhikari" userId="ee401bb8b8c2a74d" providerId="LiveId" clId="{6F58F84E-498F-4B8D-AECC-6B61F4CBE920}" dt="2021-04-06T12:28:35.413" v="2021" actId="1076"/>
          <ac:spMkLst>
            <pc:docMk/>
            <pc:sldMk cId="0" sldId="264"/>
            <ac:spMk id="809" creationId="{EF6CA62E-C0E4-4F91-8033-8FC7B8A9F81E}"/>
          </ac:spMkLst>
        </pc:spChg>
        <pc:spChg chg="add mod">
          <ac:chgData name="Punit Dharmadhikari" userId="ee401bb8b8c2a74d" providerId="LiveId" clId="{6F58F84E-498F-4B8D-AECC-6B61F4CBE920}" dt="2021-04-06T12:28:35.413" v="2021" actId="1076"/>
          <ac:spMkLst>
            <pc:docMk/>
            <pc:sldMk cId="0" sldId="264"/>
            <ac:spMk id="811" creationId="{F357973E-1E4C-4970-B706-592E8D35FE77}"/>
          </ac:spMkLst>
        </pc:spChg>
        <pc:spChg chg="add mod">
          <ac:chgData name="Punit Dharmadhikari" userId="ee401bb8b8c2a74d" providerId="LiveId" clId="{6F58F84E-498F-4B8D-AECC-6B61F4CBE920}" dt="2021-04-06T12:28:35.413" v="2021" actId="1076"/>
          <ac:spMkLst>
            <pc:docMk/>
            <pc:sldMk cId="0" sldId="264"/>
            <ac:spMk id="812" creationId="{CA2E6FBA-3526-4F48-82DC-96D21863914C}"/>
          </ac:spMkLst>
        </pc:spChg>
        <pc:spChg chg="add mod">
          <ac:chgData name="Punit Dharmadhikari" userId="ee401bb8b8c2a74d" providerId="LiveId" clId="{6F58F84E-498F-4B8D-AECC-6B61F4CBE920}" dt="2021-04-06T12:28:44.794" v="2023" actId="1076"/>
          <ac:spMkLst>
            <pc:docMk/>
            <pc:sldMk cId="0" sldId="264"/>
            <ac:spMk id="813" creationId="{38475679-7C2A-48A1-B4E9-82C3949BFC31}"/>
          </ac:spMkLst>
        </pc:spChg>
        <pc:spChg chg="mod">
          <ac:chgData name="Punit Dharmadhikari" userId="ee401bb8b8c2a74d" providerId="LiveId" clId="{6F58F84E-498F-4B8D-AECC-6B61F4CBE920}" dt="2021-04-06T12:28:42.813" v="2022"/>
          <ac:spMkLst>
            <pc:docMk/>
            <pc:sldMk cId="0" sldId="264"/>
            <ac:spMk id="817" creationId="{8B92139D-5D35-4BDB-8EBF-ED459B8D7AED}"/>
          </ac:spMkLst>
        </pc:spChg>
        <pc:spChg chg="mod">
          <ac:chgData name="Punit Dharmadhikari" userId="ee401bb8b8c2a74d" providerId="LiveId" clId="{6F58F84E-498F-4B8D-AECC-6B61F4CBE920}" dt="2021-04-06T12:28:42.813" v="2022"/>
          <ac:spMkLst>
            <pc:docMk/>
            <pc:sldMk cId="0" sldId="264"/>
            <ac:spMk id="818" creationId="{BC64D261-7A9A-4211-8AB1-713561BB21B7}"/>
          </ac:spMkLst>
        </pc:spChg>
        <pc:spChg chg="mod">
          <ac:chgData name="Punit Dharmadhikari" userId="ee401bb8b8c2a74d" providerId="LiveId" clId="{6F58F84E-498F-4B8D-AECC-6B61F4CBE920}" dt="2021-04-06T12:28:42.813" v="2022"/>
          <ac:spMkLst>
            <pc:docMk/>
            <pc:sldMk cId="0" sldId="264"/>
            <ac:spMk id="819" creationId="{084FDC3C-13CB-4DD5-B3A8-0006735735E2}"/>
          </ac:spMkLst>
        </pc:spChg>
        <pc:spChg chg="mod">
          <ac:chgData name="Punit Dharmadhikari" userId="ee401bb8b8c2a74d" providerId="LiveId" clId="{6F58F84E-498F-4B8D-AECC-6B61F4CBE920}" dt="2021-04-06T12:28:42.813" v="2022"/>
          <ac:spMkLst>
            <pc:docMk/>
            <pc:sldMk cId="0" sldId="264"/>
            <ac:spMk id="820" creationId="{C79433E0-5FDE-4BD9-9932-9DF1F3F65CED}"/>
          </ac:spMkLst>
        </pc:spChg>
        <pc:spChg chg="mod">
          <ac:chgData name="Punit Dharmadhikari" userId="ee401bb8b8c2a74d" providerId="LiveId" clId="{6F58F84E-498F-4B8D-AECC-6B61F4CBE920}" dt="2021-04-06T12:28:42.813" v="2022"/>
          <ac:spMkLst>
            <pc:docMk/>
            <pc:sldMk cId="0" sldId="264"/>
            <ac:spMk id="821" creationId="{6DD0EA50-933D-443D-9BE6-67D942DE1735}"/>
          </ac:spMkLst>
        </pc:spChg>
        <pc:spChg chg="mod">
          <ac:chgData name="Punit Dharmadhikari" userId="ee401bb8b8c2a74d" providerId="LiveId" clId="{6F58F84E-498F-4B8D-AECC-6B61F4CBE920}" dt="2021-04-06T12:28:42.813" v="2022"/>
          <ac:spMkLst>
            <pc:docMk/>
            <pc:sldMk cId="0" sldId="264"/>
            <ac:spMk id="822" creationId="{53934587-1A67-4663-B8F9-9389A842DB8F}"/>
          </ac:spMkLst>
        </pc:spChg>
        <pc:spChg chg="add mod">
          <ac:chgData name="Punit Dharmadhikari" userId="ee401bb8b8c2a74d" providerId="LiveId" clId="{6F58F84E-498F-4B8D-AECC-6B61F4CBE920}" dt="2021-04-06T12:28:44.794" v="2023" actId="1076"/>
          <ac:spMkLst>
            <pc:docMk/>
            <pc:sldMk cId="0" sldId="264"/>
            <ac:spMk id="824" creationId="{80E653BB-F99D-4E43-86ED-4E7B892540E4}"/>
          </ac:spMkLst>
        </pc:spChg>
        <pc:spChg chg="add mod">
          <ac:chgData name="Punit Dharmadhikari" userId="ee401bb8b8c2a74d" providerId="LiveId" clId="{6F58F84E-498F-4B8D-AECC-6B61F4CBE920}" dt="2021-04-06T12:28:44.794" v="2023" actId="1076"/>
          <ac:spMkLst>
            <pc:docMk/>
            <pc:sldMk cId="0" sldId="264"/>
            <ac:spMk id="827" creationId="{D5E0D4C6-B2FA-4F43-A7F5-E337719B2235}"/>
          </ac:spMkLst>
        </pc:spChg>
        <pc:spChg chg="add mod">
          <ac:chgData name="Punit Dharmadhikari" userId="ee401bb8b8c2a74d" providerId="LiveId" clId="{6F58F84E-498F-4B8D-AECC-6B61F4CBE920}" dt="2021-04-06T12:28:44.794" v="2023" actId="1076"/>
          <ac:spMkLst>
            <pc:docMk/>
            <pc:sldMk cId="0" sldId="264"/>
            <ac:spMk id="828" creationId="{A789E67B-6984-43AF-89C7-C71859881ECC}"/>
          </ac:spMkLst>
        </pc:spChg>
        <pc:spChg chg="add mod">
          <ac:chgData name="Punit Dharmadhikari" userId="ee401bb8b8c2a74d" providerId="LiveId" clId="{6F58F84E-498F-4B8D-AECC-6B61F4CBE920}" dt="2021-04-06T12:28:49.010" v="2025" actId="1076"/>
          <ac:spMkLst>
            <pc:docMk/>
            <pc:sldMk cId="0" sldId="264"/>
            <ac:spMk id="830" creationId="{99FE27CD-831A-47B9-8264-CA321A59F528}"/>
          </ac:spMkLst>
        </pc:spChg>
        <pc:spChg chg="mod">
          <ac:chgData name="Punit Dharmadhikari" userId="ee401bb8b8c2a74d" providerId="LiveId" clId="{6F58F84E-498F-4B8D-AECC-6B61F4CBE920}" dt="2021-04-06T12:28:46.845" v="2024"/>
          <ac:spMkLst>
            <pc:docMk/>
            <pc:sldMk cId="0" sldId="264"/>
            <ac:spMk id="834" creationId="{32C0B5A6-BD37-4F6D-8228-DC4103241016}"/>
          </ac:spMkLst>
        </pc:spChg>
        <pc:spChg chg="mod">
          <ac:chgData name="Punit Dharmadhikari" userId="ee401bb8b8c2a74d" providerId="LiveId" clId="{6F58F84E-498F-4B8D-AECC-6B61F4CBE920}" dt="2021-04-06T12:28:46.845" v="2024"/>
          <ac:spMkLst>
            <pc:docMk/>
            <pc:sldMk cId="0" sldId="264"/>
            <ac:spMk id="835" creationId="{87CA83D9-E250-4F3C-84B7-2B6238549383}"/>
          </ac:spMkLst>
        </pc:spChg>
        <pc:spChg chg="mod">
          <ac:chgData name="Punit Dharmadhikari" userId="ee401bb8b8c2a74d" providerId="LiveId" clId="{6F58F84E-498F-4B8D-AECC-6B61F4CBE920}" dt="2021-04-06T12:28:46.845" v="2024"/>
          <ac:spMkLst>
            <pc:docMk/>
            <pc:sldMk cId="0" sldId="264"/>
            <ac:spMk id="836" creationId="{674142DB-305B-4A08-B38C-C72E80561739}"/>
          </ac:spMkLst>
        </pc:spChg>
        <pc:spChg chg="mod">
          <ac:chgData name="Punit Dharmadhikari" userId="ee401bb8b8c2a74d" providerId="LiveId" clId="{6F58F84E-498F-4B8D-AECC-6B61F4CBE920}" dt="2021-04-06T12:28:46.845" v="2024"/>
          <ac:spMkLst>
            <pc:docMk/>
            <pc:sldMk cId="0" sldId="264"/>
            <ac:spMk id="837" creationId="{2B3CA599-B3F2-40EB-A2A1-7EDA1A94E5AF}"/>
          </ac:spMkLst>
        </pc:spChg>
        <pc:spChg chg="mod">
          <ac:chgData name="Punit Dharmadhikari" userId="ee401bb8b8c2a74d" providerId="LiveId" clId="{6F58F84E-498F-4B8D-AECC-6B61F4CBE920}" dt="2021-04-06T12:28:46.845" v="2024"/>
          <ac:spMkLst>
            <pc:docMk/>
            <pc:sldMk cId="0" sldId="264"/>
            <ac:spMk id="838" creationId="{8124B96A-C682-4FC0-881C-B291AD247CE2}"/>
          </ac:spMkLst>
        </pc:spChg>
        <pc:spChg chg="mod">
          <ac:chgData name="Punit Dharmadhikari" userId="ee401bb8b8c2a74d" providerId="LiveId" clId="{6F58F84E-498F-4B8D-AECC-6B61F4CBE920}" dt="2021-04-06T12:28:46.845" v="2024"/>
          <ac:spMkLst>
            <pc:docMk/>
            <pc:sldMk cId="0" sldId="264"/>
            <ac:spMk id="839" creationId="{B3BF537A-355C-4091-8D97-2FC602BDF0E9}"/>
          </ac:spMkLst>
        </pc:spChg>
        <pc:spChg chg="add mod">
          <ac:chgData name="Punit Dharmadhikari" userId="ee401bb8b8c2a74d" providerId="LiveId" clId="{6F58F84E-498F-4B8D-AECC-6B61F4CBE920}" dt="2021-04-06T12:28:49.010" v="2025" actId="1076"/>
          <ac:spMkLst>
            <pc:docMk/>
            <pc:sldMk cId="0" sldId="264"/>
            <ac:spMk id="841" creationId="{D37E753D-29C4-45C7-9BAC-3F370D8C56A0}"/>
          </ac:spMkLst>
        </pc:spChg>
        <pc:spChg chg="add mod">
          <ac:chgData name="Punit Dharmadhikari" userId="ee401bb8b8c2a74d" providerId="LiveId" clId="{6F58F84E-498F-4B8D-AECC-6B61F4CBE920}" dt="2021-04-06T12:28:49.010" v="2025" actId="1076"/>
          <ac:spMkLst>
            <pc:docMk/>
            <pc:sldMk cId="0" sldId="264"/>
            <ac:spMk id="844" creationId="{4AE1F89B-7FD3-4154-B91C-63A861BEB4B1}"/>
          </ac:spMkLst>
        </pc:spChg>
        <pc:spChg chg="add mod">
          <ac:chgData name="Punit Dharmadhikari" userId="ee401bb8b8c2a74d" providerId="LiveId" clId="{6F58F84E-498F-4B8D-AECC-6B61F4CBE920}" dt="2021-04-06T12:28:49.010" v="2025" actId="1076"/>
          <ac:spMkLst>
            <pc:docMk/>
            <pc:sldMk cId="0" sldId="264"/>
            <ac:spMk id="845" creationId="{4B63F569-EB42-45FE-998C-6757866C1204}"/>
          </ac:spMkLst>
        </pc:spChg>
        <pc:spChg chg="add mod">
          <ac:chgData name="Punit Dharmadhikari" userId="ee401bb8b8c2a74d" providerId="LiveId" clId="{6F58F84E-498F-4B8D-AECC-6B61F4CBE920}" dt="2021-04-06T12:28:55.810" v="2027" actId="1076"/>
          <ac:spMkLst>
            <pc:docMk/>
            <pc:sldMk cId="0" sldId="264"/>
            <ac:spMk id="847" creationId="{0264B270-1679-47DE-9B28-AA1678BF23A0}"/>
          </ac:spMkLst>
        </pc:spChg>
        <pc:spChg chg="mod">
          <ac:chgData name="Punit Dharmadhikari" userId="ee401bb8b8c2a74d" providerId="LiveId" clId="{6F58F84E-498F-4B8D-AECC-6B61F4CBE920}" dt="2021-04-06T12:28:53.125" v="2026"/>
          <ac:spMkLst>
            <pc:docMk/>
            <pc:sldMk cId="0" sldId="264"/>
            <ac:spMk id="851" creationId="{B101E47D-D6A0-4266-B0F2-9FD65C503A7C}"/>
          </ac:spMkLst>
        </pc:spChg>
        <pc:spChg chg="mod">
          <ac:chgData name="Punit Dharmadhikari" userId="ee401bb8b8c2a74d" providerId="LiveId" clId="{6F58F84E-498F-4B8D-AECC-6B61F4CBE920}" dt="2021-04-06T12:28:53.125" v="2026"/>
          <ac:spMkLst>
            <pc:docMk/>
            <pc:sldMk cId="0" sldId="264"/>
            <ac:spMk id="852" creationId="{76658153-929D-40E4-83E9-C751E6F73070}"/>
          </ac:spMkLst>
        </pc:spChg>
        <pc:spChg chg="mod">
          <ac:chgData name="Punit Dharmadhikari" userId="ee401bb8b8c2a74d" providerId="LiveId" clId="{6F58F84E-498F-4B8D-AECC-6B61F4CBE920}" dt="2021-04-06T12:28:53.125" v="2026"/>
          <ac:spMkLst>
            <pc:docMk/>
            <pc:sldMk cId="0" sldId="264"/>
            <ac:spMk id="853" creationId="{6737D91A-393B-44B5-A636-546C2438EFC2}"/>
          </ac:spMkLst>
        </pc:spChg>
        <pc:spChg chg="mod">
          <ac:chgData name="Punit Dharmadhikari" userId="ee401bb8b8c2a74d" providerId="LiveId" clId="{6F58F84E-498F-4B8D-AECC-6B61F4CBE920}" dt="2021-04-06T12:28:53.125" v="2026"/>
          <ac:spMkLst>
            <pc:docMk/>
            <pc:sldMk cId="0" sldId="264"/>
            <ac:spMk id="854" creationId="{F6C5CDE7-F0A8-429F-96D4-7E6BEE5EDB2B}"/>
          </ac:spMkLst>
        </pc:spChg>
        <pc:spChg chg="mod">
          <ac:chgData name="Punit Dharmadhikari" userId="ee401bb8b8c2a74d" providerId="LiveId" clId="{6F58F84E-498F-4B8D-AECC-6B61F4CBE920}" dt="2021-04-06T12:28:53.125" v="2026"/>
          <ac:spMkLst>
            <pc:docMk/>
            <pc:sldMk cId="0" sldId="264"/>
            <ac:spMk id="855" creationId="{802D4296-F75C-4262-BCA7-B2FA6ED24D91}"/>
          </ac:spMkLst>
        </pc:spChg>
        <pc:spChg chg="mod">
          <ac:chgData name="Punit Dharmadhikari" userId="ee401bb8b8c2a74d" providerId="LiveId" clId="{6F58F84E-498F-4B8D-AECC-6B61F4CBE920}" dt="2021-04-06T12:28:53.125" v="2026"/>
          <ac:spMkLst>
            <pc:docMk/>
            <pc:sldMk cId="0" sldId="264"/>
            <ac:spMk id="856" creationId="{018E8474-DFBC-4260-BA60-A226004422D9}"/>
          </ac:spMkLst>
        </pc:spChg>
        <pc:spChg chg="add mod">
          <ac:chgData name="Punit Dharmadhikari" userId="ee401bb8b8c2a74d" providerId="LiveId" clId="{6F58F84E-498F-4B8D-AECC-6B61F4CBE920}" dt="2021-04-06T12:28:55.810" v="2027" actId="1076"/>
          <ac:spMkLst>
            <pc:docMk/>
            <pc:sldMk cId="0" sldId="264"/>
            <ac:spMk id="858" creationId="{FE3FF231-5D36-4E1E-B3E1-5E47EC1B67AF}"/>
          </ac:spMkLst>
        </pc:spChg>
        <pc:spChg chg="add mod">
          <ac:chgData name="Punit Dharmadhikari" userId="ee401bb8b8c2a74d" providerId="LiveId" clId="{6F58F84E-498F-4B8D-AECC-6B61F4CBE920}" dt="2021-04-06T12:28:55.810" v="2027" actId="1076"/>
          <ac:spMkLst>
            <pc:docMk/>
            <pc:sldMk cId="0" sldId="264"/>
            <ac:spMk id="861" creationId="{75FF87C7-E733-48BD-886C-EE7AE203087F}"/>
          </ac:spMkLst>
        </pc:spChg>
        <pc:spChg chg="add mod">
          <ac:chgData name="Punit Dharmadhikari" userId="ee401bb8b8c2a74d" providerId="LiveId" clId="{6F58F84E-498F-4B8D-AECC-6B61F4CBE920}" dt="2021-04-06T12:28:55.810" v="2027" actId="1076"/>
          <ac:spMkLst>
            <pc:docMk/>
            <pc:sldMk cId="0" sldId="264"/>
            <ac:spMk id="862" creationId="{BB377A8E-ED9C-4414-A946-0B65F0362DAE}"/>
          </ac:spMkLst>
        </pc:spChg>
        <pc:spChg chg="add mod">
          <ac:chgData name="Punit Dharmadhikari" userId="ee401bb8b8c2a74d" providerId="LiveId" clId="{6F58F84E-498F-4B8D-AECC-6B61F4CBE920}" dt="2021-04-06T12:29:00.565" v="2029" actId="1076"/>
          <ac:spMkLst>
            <pc:docMk/>
            <pc:sldMk cId="0" sldId="264"/>
            <ac:spMk id="864" creationId="{BDE2F61E-D1F2-4ABE-93D8-8A632B5DE338}"/>
          </ac:spMkLst>
        </pc:spChg>
        <pc:spChg chg="mod">
          <ac:chgData name="Punit Dharmadhikari" userId="ee401bb8b8c2a74d" providerId="LiveId" clId="{6F58F84E-498F-4B8D-AECC-6B61F4CBE920}" dt="2021-04-06T12:28:56.912" v="2028"/>
          <ac:spMkLst>
            <pc:docMk/>
            <pc:sldMk cId="0" sldId="264"/>
            <ac:spMk id="868" creationId="{4AE56146-50F4-4F2E-9D10-1CB2FE02B21C}"/>
          </ac:spMkLst>
        </pc:spChg>
        <pc:spChg chg="mod">
          <ac:chgData name="Punit Dharmadhikari" userId="ee401bb8b8c2a74d" providerId="LiveId" clId="{6F58F84E-498F-4B8D-AECC-6B61F4CBE920}" dt="2021-04-06T12:28:56.912" v="2028"/>
          <ac:spMkLst>
            <pc:docMk/>
            <pc:sldMk cId="0" sldId="264"/>
            <ac:spMk id="869" creationId="{FC72B835-6D8A-4876-ACB3-BCC5A38DE758}"/>
          </ac:spMkLst>
        </pc:spChg>
        <pc:spChg chg="mod">
          <ac:chgData name="Punit Dharmadhikari" userId="ee401bb8b8c2a74d" providerId="LiveId" clId="{6F58F84E-498F-4B8D-AECC-6B61F4CBE920}" dt="2021-04-06T12:28:56.912" v="2028"/>
          <ac:spMkLst>
            <pc:docMk/>
            <pc:sldMk cId="0" sldId="264"/>
            <ac:spMk id="870" creationId="{CD0EE3EB-1905-43B1-9724-50ACD4E2248E}"/>
          </ac:spMkLst>
        </pc:spChg>
        <pc:spChg chg="mod">
          <ac:chgData name="Punit Dharmadhikari" userId="ee401bb8b8c2a74d" providerId="LiveId" clId="{6F58F84E-498F-4B8D-AECC-6B61F4CBE920}" dt="2021-04-06T12:28:56.912" v="2028"/>
          <ac:spMkLst>
            <pc:docMk/>
            <pc:sldMk cId="0" sldId="264"/>
            <ac:spMk id="871" creationId="{D60C3087-3050-4F68-9B2F-6126B59F196C}"/>
          </ac:spMkLst>
        </pc:spChg>
        <pc:spChg chg="mod">
          <ac:chgData name="Punit Dharmadhikari" userId="ee401bb8b8c2a74d" providerId="LiveId" clId="{6F58F84E-498F-4B8D-AECC-6B61F4CBE920}" dt="2021-04-06T12:28:56.912" v="2028"/>
          <ac:spMkLst>
            <pc:docMk/>
            <pc:sldMk cId="0" sldId="264"/>
            <ac:spMk id="872" creationId="{A3712775-027C-4678-BE9A-B95F33DB8666}"/>
          </ac:spMkLst>
        </pc:spChg>
        <pc:spChg chg="mod">
          <ac:chgData name="Punit Dharmadhikari" userId="ee401bb8b8c2a74d" providerId="LiveId" clId="{6F58F84E-498F-4B8D-AECC-6B61F4CBE920}" dt="2021-04-06T12:28:56.912" v="2028"/>
          <ac:spMkLst>
            <pc:docMk/>
            <pc:sldMk cId="0" sldId="264"/>
            <ac:spMk id="873" creationId="{813580DA-C40D-4FD6-9987-B06695A84AA6}"/>
          </ac:spMkLst>
        </pc:spChg>
        <pc:spChg chg="add mod">
          <ac:chgData name="Punit Dharmadhikari" userId="ee401bb8b8c2a74d" providerId="LiveId" clId="{6F58F84E-498F-4B8D-AECC-6B61F4CBE920}" dt="2021-04-06T12:29:00.565" v="2029" actId="1076"/>
          <ac:spMkLst>
            <pc:docMk/>
            <pc:sldMk cId="0" sldId="264"/>
            <ac:spMk id="875" creationId="{4D79C3F7-121A-4E61-8353-C068A7EAB160}"/>
          </ac:spMkLst>
        </pc:spChg>
        <pc:spChg chg="add mod">
          <ac:chgData name="Punit Dharmadhikari" userId="ee401bb8b8c2a74d" providerId="LiveId" clId="{6F58F84E-498F-4B8D-AECC-6B61F4CBE920}" dt="2021-04-06T12:29:00.565" v="2029" actId="1076"/>
          <ac:spMkLst>
            <pc:docMk/>
            <pc:sldMk cId="0" sldId="264"/>
            <ac:spMk id="878" creationId="{5F72894A-5BA1-43D0-BDF3-A56613733569}"/>
          </ac:spMkLst>
        </pc:spChg>
        <pc:spChg chg="add mod">
          <ac:chgData name="Punit Dharmadhikari" userId="ee401bb8b8c2a74d" providerId="LiveId" clId="{6F58F84E-498F-4B8D-AECC-6B61F4CBE920}" dt="2021-04-06T12:29:00.565" v="2029" actId="1076"/>
          <ac:spMkLst>
            <pc:docMk/>
            <pc:sldMk cId="0" sldId="264"/>
            <ac:spMk id="879" creationId="{1FB27A80-E3FF-47DF-AC88-3060B554D485}"/>
          </ac:spMkLst>
        </pc:spChg>
        <pc:spChg chg="add mod">
          <ac:chgData name="Punit Dharmadhikari" userId="ee401bb8b8c2a74d" providerId="LiveId" clId="{6F58F84E-498F-4B8D-AECC-6B61F4CBE920}" dt="2021-04-06T12:29:07.607" v="2031" actId="1076"/>
          <ac:spMkLst>
            <pc:docMk/>
            <pc:sldMk cId="0" sldId="264"/>
            <ac:spMk id="881" creationId="{713207D6-A3AB-49B9-904F-65A231586DC7}"/>
          </ac:spMkLst>
        </pc:spChg>
        <pc:spChg chg="add mod">
          <ac:chgData name="Punit Dharmadhikari" userId="ee401bb8b8c2a74d" providerId="LiveId" clId="{6F58F84E-498F-4B8D-AECC-6B61F4CBE920}" dt="2021-04-06T12:29:13.261" v="2033" actId="1076"/>
          <ac:spMkLst>
            <pc:docMk/>
            <pc:sldMk cId="0" sldId="264"/>
            <ac:spMk id="882" creationId="{88E7BC6C-B6E3-4D2C-8735-547806011F55}"/>
          </ac:spMkLst>
        </pc:spChg>
        <pc:spChg chg="add mod">
          <ac:chgData name="Punit Dharmadhikari" userId="ee401bb8b8c2a74d" providerId="LiveId" clId="{6F58F84E-498F-4B8D-AECC-6B61F4CBE920}" dt="2021-04-06T12:29:47.572" v="2040" actId="1076"/>
          <ac:spMkLst>
            <pc:docMk/>
            <pc:sldMk cId="0" sldId="264"/>
            <ac:spMk id="883" creationId="{0DCE6174-FD2C-4EB2-9D8B-FDEF147D92FD}"/>
          </ac:spMkLst>
        </pc:spChg>
        <pc:spChg chg="mod">
          <ac:chgData name="Punit Dharmadhikari" userId="ee401bb8b8c2a74d" providerId="LiveId" clId="{6F58F84E-498F-4B8D-AECC-6B61F4CBE920}" dt="2021-04-06T12:29:43.300" v="2039"/>
          <ac:spMkLst>
            <pc:docMk/>
            <pc:sldMk cId="0" sldId="264"/>
            <ac:spMk id="887" creationId="{02FB4FB7-D185-435D-B83A-CE3DB1159258}"/>
          </ac:spMkLst>
        </pc:spChg>
        <pc:spChg chg="mod">
          <ac:chgData name="Punit Dharmadhikari" userId="ee401bb8b8c2a74d" providerId="LiveId" clId="{6F58F84E-498F-4B8D-AECC-6B61F4CBE920}" dt="2021-04-06T12:29:43.300" v="2039"/>
          <ac:spMkLst>
            <pc:docMk/>
            <pc:sldMk cId="0" sldId="264"/>
            <ac:spMk id="888" creationId="{AEFF93BB-6C3D-4159-8881-158C5870FEFB}"/>
          </ac:spMkLst>
        </pc:spChg>
        <pc:spChg chg="mod">
          <ac:chgData name="Punit Dharmadhikari" userId="ee401bb8b8c2a74d" providerId="LiveId" clId="{6F58F84E-498F-4B8D-AECC-6B61F4CBE920}" dt="2021-04-06T12:29:43.300" v="2039"/>
          <ac:spMkLst>
            <pc:docMk/>
            <pc:sldMk cId="0" sldId="264"/>
            <ac:spMk id="889" creationId="{AA6B1626-BE59-45D3-96C1-A4AA889832BA}"/>
          </ac:spMkLst>
        </pc:spChg>
        <pc:spChg chg="mod">
          <ac:chgData name="Punit Dharmadhikari" userId="ee401bb8b8c2a74d" providerId="LiveId" clId="{6F58F84E-498F-4B8D-AECC-6B61F4CBE920}" dt="2021-04-06T12:29:43.300" v="2039"/>
          <ac:spMkLst>
            <pc:docMk/>
            <pc:sldMk cId="0" sldId="264"/>
            <ac:spMk id="890" creationId="{794DF026-5746-464E-9B88-CA8986AFAEAF}"/>
          </ac:spMkLst>
        </pc:spChg>
        <pc:spChg chg="mod">
          <ac:chgData name="Punit Dharmadhikari" userId="ee401bb8b8c2a74d" providerId="LiveId" clId="{6F58F84E-498F-4B8D-AECC-6B61F4CBE920}" dt="2021-04-06T12:29:43.300" v="2039"/>
          <ac:spMkLst>
            <pc:docMk/>
            <pc:sldMk cId="0" sldId="264"/>
            <ac:spMk id="891" creationId="{8DB09764-83E0-4F76-8363-518195145205}"/>
          </ac:spMkLst>
        </pc:spChg>
        <pc:spChg chg="mod">
          <ac:chgData name="Punit Dharmadhikari" userId="ee401bb8b8c2a74d" providerId="LiveId" clId="{6F58F84E-498F-4B8D-AECC-6B61F4CBE920}" dt="2021-04-06T12:29:43.300" v="2039"/>
          <ac:spMkLst>
            <pc:docMk/>
            <pc:sldMk cId="0" sldId="264"/>
            <ac:spMk id="892" creationId="{B0C77513-56A4-460A-97DD-A85854E0ED5A}"/>
          </ac:spMkLst>
        </pc:spChg>
        <pc:spChg chg="add mod">
          <ac:chgData name="Punit Dharmadhikari" userId="ee401bb8b8c2a74d" providerId="LiveId" clId="{6F58F84E-498F-4B8D-AECC-6B61F4CBE920}" dt="2021-04-06T12:29:47.572" v="2040" actId="1076"/>
          <ac:spMkLst>
            <pc:docMk/>
            <pc:sldMk cId="0" sldId="264"/>
            <ac:spMk id="894" creationId="{B5493645-8DEE-4398-92E0-7E90E23746FA}"/>
          </ac:spMkLst>
        </pc:spChg>
        <pc:spChg chg="add mod">
          <ac:chgData name="Punit Dharmadhikari" userId="ee401bb8b8c2a74d" providerId="LiveId" clId="{6F58F84E-498F-4B8D-AECC-6B61F4CBE920}" dt="2021-04-06T12:29:47.572" v="2040" actId="1076"/>
          <ac:spMkLst>
            <pc:docMk/>
            <pc:sldMk cId="0" sldId="264"/>
            <ac:spMk id="897" creationId="{89C7C39B-CC93-49B3-9339-DEF1BAFDBB22}"/>
          </ac:spMkLst>
        </pc:spChg>
        <pc:spChg chg="add mod">
          <ac:chgData name="Punit Dharmadhikari" userId="ee401bb8b8c2a74d" providerId="LiveId" clId="{6F58F84E-498F-4B8D-AECC-6B61F4CBE920}" dt="2021-04-06T12:29:47.572" v="2040" actId="1076"/>
          <ac:spMkLst>
            <pc:docMk/>
            <pc:sldMk cId="0" sldId="264"/>
            <ac:spMk id="898" creationId="{BD72CF1E-C597-45A3-B8E1-2177ED6F0707}"/>
          </ac:spMkLst>
        </pc:spChg>
        <pc:spChg chg="add mod">
          <ac:chgData name="Punit Dharmadhikari" userId="ee401bb8b8c2a74d" providerId="LiveId" clId="{6F58F84E-498F-4B8D-AECC-6B61F4CBE920}" dt="2021-04-06T12:29:47.572" v="2040" actId="1076"/>
          <ac:spMkLst>
            <pc:docMk/>
            <pc:sldMk cId="0" sldId="264"/>
            <ac:spMk id="900" creationId="{DA7BB0B0-B53A-4E4E-B28B-F7C239B06769}"/>
          </ac:spMkLst>
        </pc:spChg>
        <pc:spChg chg="add mod">
          <ac:chgData name="Punit Dharmadhikari" userId="ee401bb8b8c2a74d" providerId="LiveId" clId="{6F58F84E-498F-4B8D-AECC-6B61F4CBE920}" dt="2021-04-06T12:29:58.752" v="2044" actId="1076"/>
          <ac:spMkLst>
            <pc:docMk/>
            <pc:sldMk cId="0" sldId="264"/>
            <ac:spMk id="902" creationId="{4F5BD085-E7D7-44F0-A156-6EB5C60E4BBA}"/>
          </ac:spMkLst>
        </pc:spChg>
        <pc:spChg chg="mod">
          <ac:chgData name="Punit Dharmadhikari" userId="ee401bb8b8c2a74d" providerId="LiveId" clId="{6F58F84E-498F-4B8D-AECC-6B61F4CBE920}" dt="2021-04-06T12:29:57.053" v="2043"/>
          <ac:spMkLst>
            <pc:docMk/>
            <pc:sldMk cId="0" sldId="264"/>
            <ac:spMk id="906" creationId="{5CB981C0-64B6-4A85-85B9-8A5D1FC09A9A}"/>
          </ac:spMkLst>
        </pc:spChg>
        <pc:spChg chg="mod">
          <ac:chgData name="Punit Dharmadhikari" userId="ee401bb8b8c2a74d" providerId="LiveId" clId="{6F58F84E-498F-4B8D-AECC-6B61F4CBE920}" dt="2021-04-06T12:29:57.053" v="2043"/>
          <ac:spMkLst>
            <pc:docMk/>
            <pc:sldMk cId="0" sldId="264"/>
            <ac:spMk id="907" creationId="{83619C38-51EB-4D9A-8ADF-CE70C4613685}"/>
          </ac:spMkLst>
        </pc:spChg>
        <pc:spChg chg="mod">
          <ac:chgData name="Punit Dharmadhikari" userId="ee401bb8b8c2a74d" providerId="LiveId" clId="{6F58F84E-498F-4B8D-AECC-6B61F4CBE920}" dt="2021-04-06T12:29:57.053" v="2043"/>
          <ac:spMkLst>
            <pc:docMk/>
            <pc:sldMk cId="0" sldId="264"/>
            <ac:spMk id="908" creationId="{23A2B1A9-7FE0-4132-AE41-1200F85FB988}"/>
          </ac:spMkLst>
        </pc:spChg>
        <pc:spChg chg="mod">
          <ac:chgData name="Punit Dharmadhikari" userId="ee401bb8b8c2a74d" providerId="LiveId" clId="{6F58F84E-498F-4B8D-AECC-6B61F4CBE920}" dt="2021-04-06T12:29:57.053" v="2043"/>
          <ac:spMkLst>
            <pc:docMk/>
            <pc:sldMk cId="0" sldId="264"/>
            <ac:spMk id="909" creationId="{50A7D16D-9280-4F7A-A6CF-35674B23BAF7}"/>
          </ac:spMkLst>
        </pc:spChg>
        <pc:spChg chg="mod">
          <ac:chgData name="Punit Dharmadhikari" userId="ee401bb8b8c2a74d" providerId="LiveId" clId="{6F58F84E-498F-4B8D-AECC-6B61F4CBE920}" dt="2021-04-06T12:29:57.053" v="2043"/>
          <ac:spMkLst>
            <pc:docMk/>
            <pc:sldMk cId="0" sldId="264"/>
            <ac:spMk id="910" creationId="{64A19272-932D-497D-8AF3-29DE12234272}"/>
          </ac:spMkLst>
        </pc:spChg>
        <pc:spChg chg="mod">
          <ac:chgData name="Punit Dharmadhikari" userId="ee401bb8b8c2a74d" providerId="LiveId" clId="{6F58F84E-498F-4B8D-AECC-6B61F4CBE920}" dt="2021-04-06T12:29:57.053" v="2043"/>
          <ac:spMkLst>
            <pc:docMk/>
            <pc:sldMk cId="0" sldId="264"/>
            <ac:spMk id="911" creationId="{CE7E13FE-A2F6-412B-8A48-8A6B574793B6}"/>
          </ac:spMkLst>
        </pc:spChg>
        <pc:spChg chg="add mod">
          <ac:chgData name="Punit Dharmadhikari" userId="ee401bb8b8c2a74d" providerId="LiveId" clId="{6F58F84E-498F-4B8D-AECC-6B61F4CBE920}" dt="2021-04-06T12:29:58.752" v="2044" actId="1076"/>
          <ac:spMkLst>
            <pc:docMk/>
            <pc:sldMk cId="0" sldId="264"/>
            <ac:spMk id="913" creationId="{FC78068F-D5F8-491D-95FF-F3A5AF6B6D1B}"/>
          </ac:spMkLst>
        </pc:spChg>
        <pc:spChg chg="add mod">
          <ac:chgData name="Punit Dharmadhikari" userId="ee401bb8b8c2a74d" providerId="LiveId" clId="{6F58F84E-498F-4B8D-AECC-6B61F4CBE920}" dt="2021-04-06T12:29:58.752" v="2044" actId="1076"/>
          <ac:spMkLst>
            <pc:docMk/>
            <pc:sldMk cId="0" sldId="264"/>
            <ac:spMk id="916" creationId="{B296A9A8-1E52-466C-9B1A-63F146F806AD}"/>
          </ac:spMkLst>
        </pc:spChg>
        <pc:spChg chg="add mod">
          <ac:chgData name="Punit Dharmadhikari" userId="ee401bb8b8c2a74d" providerId="LiveId" clId="{6F58F84E-498F-4B8D-AECC-6B61F4CBE920}" dt="2021-04-06T12:29:58.752" v="2044" actId="1076"/>
          <ac:spMkLst>
            <pc:docMk/>
            <pc:sldMk cId="0" sldId="264"/>
            <ac:spMk id="917" creationId="{D66FE917-F11A-448A-82F0-7D41079DF280}"/>
          </ac:spMkLst>
        </pc:spChg>
        <pc:spChg chg="add mod">
          <ac:chgData name="Punit Dharmadhikari" userId="ee401bb8b8c2a74d" providerId="LiveId" clId="{6F58F84E-498F-4B8D-AECC-6B61F4CBE920}" dt="2021-04-06T12:29:58.752" v="2044" actId="1076"/>
          <ac:spMkLst>
            <pc:docMk/>
            <pc:sldMk cId="0" sldId="264"/>
            <ac:spMk id="919" creationId="{A9E20D4D-B94B-4671-BEC9-7985D4C6D172}"/>
          </ac:spMkLst>
        </pc:spChg>
        <pc:spChg chg="add mod">
          <ac:chgData name="Punit Dharmadhikari" userId="ee401bb8b8c2a74d" providerId="LiveId" clId="{6F58F84E-498F-4B8D-AECC-6B61F4CBE920}" dt="2021-04-06T12:31:40.260" v="2060" actId="1076"/>
          <ac:spMkLst>
            <pc:docMk/>
            <pc:sldMk cId="0" sldId="264"/>
            <ac:spMk id="921" creationId="{9B92908E-95EF-45A3-A573-CE6D3471BF89}"/>
          </ac:spMkLst>
        </pc:spChg>
        <pc:spChg chg="mod">
          <ac:chgData name="Punit Dharmadhikari" userId="ee401bb8b8c2a74d" providerId="LiveId" clId="{6F58F84E-498F-4B8D-AECC-6B61F4CBE920}" dt="2021-04-06T12:31:38.430" v="2059"/>
          <ac:spMkLst>
            <pc:docMk/>
            <pc:sldMk cId="0" sldId="264"/>
            <ac:spMk id="925" creationId="{E06D1E14-5F46-46A2-9073-8F206585DB31}"/>
          </ac:spMkLst>
        </pc:spChg>
        <pc:spChg chg="mod">
          <ac:chgData name="Punit Dharmadhikari" userId="ee401bb8b8c2a74d" providerId="LiveId" clId="{6F58F84E-498F-4B8D-AECC-6B61F4CBE920}" dt="2021-04-06T12:31:38.430" v="2059"/>
          <ac:spMkLst>
            <pc:docMk/>
            <pc:sldMk cId="0" sldId="264"/>
            <ac:spMk id="926" creationId="{55F8B629-98AC-4E94-B137-5D31C644F10C}"/>
          </ac:spMkLst>
        </pc:spChg>
        <pc:spChg chg="mod">
          <ac:chgData name="Punit Dharmadhikari" userId="ee401bb8b8c2a74d" providerId="LiveId" clId="{6F58F84E-498F-4B8D-AECC-6B61F4CBE920}" dt="2021-04-06T12:31:38.430" v="2059"/>
          <ac:spMkLst>
            <pc:docMk/>
            <pc:sldMk cId="0" sldId="264"/>
            <ac:spMk id="927" creationId="{42F6823F-7A70-49CE-A0EE-048F776AC6C8}"/>
          </ac:spMkLst>
        </pc:spChg>
        <pc:spChg chg="mod">
          <ac:chgData name="Punit Dharmadhikari" userId="ee401bb8b8c2a74d" providerId="LiveId" clId="{6F58F84E-498F-4B8D-AECC-6B61F4CBE920}" dt="2021-04-06T12:31:38.430" v="2059"/>
          <ac:spMkLst>
            <pc:docMk/>
            <pc:sldMk cId="0" sldId="264"/>
            <ac:spMk id="928" creationId="{069EDD80-9C31-43FB-860D-A06EE247C230}"/>
          </ac:spMkLst>
        </pc:spChg>
        <pc:spChg chg="mod">
          <ac:chgData name="Punit Dharmadhikari" userId="ee401bb8b8c2a74d" providerId="LiveId" clId="{6F58F84E-498F-4B8D-AECC-6B61F4CBE920}" dt="2021-04-06T12:31:38.430" v="2059"/>
          <ac:spMkLst>
            <pc:docMk/>
            <pc:sldMk cId="0" sldId="264"/>
            <ac:spMk id="929" creationId="{C0C0C8BB-8DAF-4E11-844D-516D33199A7E}"/>
          </ac:spMkLst>
        </pc:spChg>
        <pc:spChg chg="mod">
          <ac:chgData name="Punit Dharmadhikari" userId="ee401bb8b8c2a74d" providerId="LiveId" clId="{6F58F84E-498F-4B8D-AECC-6B61F4CBE920}" dt="2021-04-06T12:31:38.430" v="2059"/>
          <ac:spMkLst>
            <pc:docMk/>
            <pc:sldMk cId="0" sldId="264"/>
            <ac:spMk id="930" creationId="{E7735692-9B3F-4F28-B81F-F4FCF5BE1B3D}"/>
          </ac:spMkLst>
        </pc:spChg>
        <pc:spChg chg="add mod">
          <ac:chgData name="Punit Dharmadhikari" userId="ee401bb8b8c2a74d" providerId="LiveId" clId="{6F58F84E-498F-4B8D-AECC-6B61F4CBE920}" dt="2021-04-06T12:31:40.260" v="2060" actId="1076"/>
          <ac:spMkLst>
            <pc:docMk/>
            <pc:sldMk cId="0" sldId="264"/>
            <ac:spMk id="932" creationId="{68F12E4C-94A3-4A53-9F3D-DDEB97EFF175}"/>
          </ac:spMkLst>
        </pc:spChg>
        <pc:spChg chg="add mod">
          <ac:chgData name="Punit Dharmadhikari" userId="ee401bb8b8c2a74d" providerId="LiveId" clId="{6F58F84E-498F-4B8D-AECC-6B61F4CBE920}" dt="2021-04-06T12:31:40.260" v="2060" actId="1076"/>
          <ac:spMkLst>
            <pc:docMk/>
            <pc:sldMk cId="0" sldId="264"/>
            <ac:spMk id="935" creationId="{6EAF7AC1-8982-42B3-A737-D74CB559B0E4}"/>
          </ac:spMkLst>
        </pc:spChg>
        <pc:spChg chg="add mod">
          <ac:chgData name="Punit Dharmadhikari" userId="ee401bb8b8c2a74d" providerId="LiveId" clId="{6F58F84E-498F-4B8D-AECC-6B61F4CBE920}" dt="2021-04-06T12:31:40.260" v="2060" actId="1076"/>
          <ac:spMkLst>
            <pc:docMk/>
            <pc:sldMk cId="0" sldId="264"/>
            <ac:spMk id="936" creationId="{38517D21-3595-4545-964C-F7D68A51319F}"/>
          </ac:spMkLst>
        </pc:spChg>
        <pc:spChg chg="add mod">
          <ac:chgData name="Punit Dharmadhikari" userId="ee401bb8b8c2a74d" providerId="LiveId" clId="{6F58F84E-498F-4B8D-AECC-6B61F4CBE920}" dt="2021-04-06T12:31:40.260" v="2060" actId="1076"/>
          <ac:spMkLst>
            <pc:docMk/>
            <pc:sldMk cId="0" sldId="264"/>
            <ac:spMk id="938" creationId="{69F31BA5-B8AC-43D8-90D2-A4362CE9F035}"/>
          </ac:spMkLst>
        </pc:spChg>
        <pc:spChg chg="add mod">
          <ac:chgData name="Punit Dharmadhikari" userId="ee401bb8b8c2a74d" providerId="LiveId" clId="{6F58F84E-498F-4B8D-AECC-6B61F4CBE920}" dt="2021-04-06T12:31:58.062" v="2064" actId="1076"/>
          <ac:spMkLst>
            <pc:docMk/>
            <pc:sldMk cId="0" sldId="264"/>
            <ac:spMk id="940" creationId="{9D023C09-7984-46DB-BDD8-BD0776069509}"/>
          </ac:spMkLst>
        </pc:spChg>
        <pc:spChg chg="mod">
          <ac:chgData name="Punit Dharmadhikari" userId="ee401bb8b8c2a74d" providerId="LiveId" clId="{6F58F84E-498F-4B8D-AECC-6B61F4CBE920}" dt="2021-04-06T12:31:56.144" v="2063"/>
          <ac:spMkLst>
            <pc:docMk/>
            <pc:sldMk cId="0" sldId="264"/>
            <ac:spMk id="944" creationId="{D4621B30-97AF-4DA3-8A77-1F32422944B0}"/>
          </ac:spMkLst>
        </pc:spChg>
        <pc:spChg chg="mod">
          <ac:chgData name="Punit Dharmadhikari" userId="ee401bb8b8c2a74d" providerId="LiveId" clId="{6F58F84E-498F-4B8D-AECC-6B61F4CBE920}" dt="2021-04-06T12:31:56.144" v="2063"/>
          <ac:spMkLst>
            <pc:docMk/>
            <pc:sldMk cId="0" sldId="264"/>
            <ac:spMk id="945" creationId="{43F62376-7B0A-491D-9F7A-B8FDDF6F46BC}"/>
          </ac:spMkLst>
        </pc:spChg>
        <pc:spChg chg="mod">
          <ac:chgData name="Punit Dharmadhikari" userId="ee401bb8b8c2a74d" providerId="LiveId" clId="{6F58F84E-498F-4B8D-AECC-6B61F4CBE920}" dt="2021-04-06T12:31:56.144" v="2063"/>
          <ac:spMkLst>
            <pc:docMk/>
            <pc:sldMk cId="0" sldId="264"/>
            <ac:spMk id="946" creationId="{DC4F10B8-2998-44C8-998D-43FDCBC6FA3B}"/>
          </ac:spMkLst>
        </pc:spChg>
        <pc:spChg chg="mod">
          <ac:chgData name="Punit Dharmadhikari" userId="ee401bb8b8c2a74d" providerId="LiveId" clId="{6F58F84E-498F-4B8D-AECC-6B61F4CBE920}" dt="2021-04-06T12:31:56.144" v="2063"/>
          <ac:spMkLst>
            <pc:docMk/>
            <pc:sldMk cId="0" sldId="264"/>
            <ac:spMk id="947" creationId="{CF37DDF4-3B59-4433-AB00-16B66D2E32DB}"/>
          </ac:spMkLst>
        </pc:spChg>
        <pc:spChg chg="mod">
          <ac:chgData name="Punit Dharmadhikari" userId="ee401bb8b8c2a74d" providerId="LiveId" clId="{6F58F84E-498F-4B8D-AECC-6B61F4CBE920}" dt="2021-04-06T12:31:56.144" v="2063"/>
          <ac:spMkLst>
            <pc:docMk/>
            <pc:sldMk cId="0" sldId="264"/>
            <ac:spMk id="948" creationId="{01AB1EBE-BE87-4525-96D5-15FB982D5CCF}"/>
          </ac:spMkLst>
        </pc:spChg>
        <pc:spChg chg="mod">
          <ac:chgData name="Punit Dharmadhikari" userId="ee401bb8b8c2a74d" providerId="LiveId" clId="{6F58F84E-498F-4B8D-AECC-6B61F4CBE920}" dt="2021-04-06T12:31:56.144" v="2063"/>
          <ac:spMkLst>
            <pc:docMk/>
            <pc:sldMk cId="0" sldId="264"/>
            <ac:spMk id="949" creationId="{5C2D5437-CA26-4A0F-BBD1-2845F8A071E9}"/>
          </ac:spMkLst>
        </pc:spChg>
        <pc:spChg chg="add mod">
          <ac:chgData name="Punit Dharmadhikari" userId="ee401bb8b8c2a74d" providerId="LiveId" clId="{6F58F84E-498F-4B8D-AECC-6B61F4CBE920}" dt="2021-04-06T12:31:58.062" v="2064" actId="1076"/>
          <ac:spMkLst>
            <pc:docMk/>
            <pc:sldMk cId="0" sldId="264"/>
            <ac:spMk id="951" creationId="{FF3608C2-D3FF-4189-849A-20F86308ED1D}"/>
          </ac:spMkLst>
        </pc:spChg>
        <pc:spChg chg="add mod">
          <ac:chgData name="Punit Dharmadhikari" userId="ee401bb8b8c2a74d" providerId="LiveId" clId="{6F58F84E-498F-4B8D-AECC-6B61F4CBE920}" dt="2021-04-06T12:31:58.062" v="2064" actId="1076"/>
          <ac:spMkLst>
            <pc:docMk/>
            <pc:sldMk cId="0" sldId="264"/>
            <ac:spMk id="954" creationId="{C532F9A4-B55E-455F-B4C6-A4339F7E0233}"/>
          </ac:spMkLst>
        </pc:spChg>
        <pc:spChg chg="add mod">
          <ac:chgData name="Punit Dharmadhikari" userId="ee401bb8b8c2a74d" providerId="LiveId" clId="{6F58F84E-498F-4B8D-AECC-6B61F4CBE920}" dt="2021-04-06T12:31:58.062" v="2064" actId="1076"/>
          <ac:spMkLst>
            <pc:docMk/>
            <pc:sldMk cId="0" sldId="264"/>
            <ac:spMk id="955" creationId="{0245240F-6E4A-4355-8516-DD47B8ECB044}"/>
          </ac:spMkLst>
        </pc:spChg>
        <pc:spChg chg="add mod">
          <ac:chgData name="Punit Dharmadhikari" userId="ee401bb8b8c2a74d" providerId="LiveId" clId="{6F58F84E-498F-4B8D-AECC-6B61F4CBE920}" dt="2021-04-06T12:31:58.062" v="2064" actId="1076"/>
          <ac:spMkLst>
            <pc:docMk/>
            <pc:sldMk cId="0" sldId="264"/>
            <ac:spMk id="957" creationId="{C2610328-6008-4BE5-8A84-D40B02875D44}"/>
          </ac:spMkLst>
        </pc:spChg>
        <pc:spChg chg="add mod">
          <ac:chgData name="Punit Dharmadhikari" userId="ee401bb8b8c2a74d" providerId="LiveId" clId="{6F58F84E-498F-4B8D-AECC-6B61F4CBE920}" dt="2021-04-06T12:32:27.974" v="2069" actId="1076"/>
          <ac:spMkLst>
            <pc:docMk/>
            <pc:sldMk cId="0" sldId="264"/>
            <ac:spMk id="959" creationId="{AA1FC41B-83C6-417D-8365-68FEAF66D292}"/>
          </ac:spMkLst>
        </pc:spChg>
        <pc:spChg chg="add mod">
          <ac:chgData name="Punit Dharmadhikari" userId="ee401bb8b8c2a74d" providerId="LiveId" clId="{6F58F84E-498F-4B8D-AECC-6B61F4CBE920}" dt="2021-04-06T12:32:37.633" v="2071" actId="1076"/>
          <ac:spMkLst>
            <pc:docMk/>
            <pc:sldMk cId="0" sldId="264"/>
            <ac:spMk id="960" creationId="{BBCA1729-A3FD-4EF1-8975-7538937C7696}"/>
          </ac:spMkLst>
        </pc:spChg>
        <pc:spChg chg="add mod">
          <ac:chgData name="Punit Dharmadhikari" userId="ee401bb8b8c2a74d" providerId="LiveId" clId="{6F58F84E-498F-4B8D-AECC-6B61F4CBE920}" dt="2021-04-06T12:33:09.369" v="2082" actId="1076"/>
          <ac:spMkLst>
            <pc:docMk/>
            <pc:sldMk cId="0" sldId="264"/>
            <ac:spMk id="961" creationId="{2A9BE72B-592E-48AA-B97C-72F4BB85CF02}"/>
          </ac:spMkLst>
        </pc:spChg>
        <pc:spChg chg="add mod">
          <ac:chgData name="Punit Dharmadhikari" userId="ee401bb8b8c2a74d" providerId="LiveId" clId="{6F58F84E-498F-4B8D-AECC-6B61F4CBE920}" dt="2021-04-06T12:33:21.499" v="2087" actId="1076"/>
          <ac:spMkLst>
            <pc:docMk/>
            <pc:sldMk cId="0" sldId="264"/>
            <ac:spMk id="962" creationId="{6E3AE90E-7F92-461E-A3BA-0A3C2F47960A}"/>
          </ac:spMkLst>
        </pc:spChg>
        <pc:spChg chg="add del mod">
          <ac:chgData name="Punit Dharmadhikari" userId="ee401bb8b8c2a74d" providerId="LiveId" clId="{6F58F84E-498F-4B8D-AECC-6B61F4CBE920}" dt="2021-04-06T12:33:45.498" v="2091"/>
          <ac:spMkLst>
            <pc:docMk/>
            <pc:sldMk cId="0" sldId="264"/>
            <ac:spMk id="963" creationId="{20A6B7EA-CC86-4C3F-8780-D3403AE349E0}"/>
          </ac:spMkLst>
        </pc:spChg>
        <pc:spChg chg="mod">
          <ac:chgData name="Punit Dharmadhikari" userId="ee401bb8b8c2a74d" providerId="LiveId" clId="{6F58F84E-498F-4B8D-AECC-6B61F4CBE920}" dt="2021-04-06T12:33:43.220" v="2090"/>
          <ac:spMkLst>
            <pc:docMk/>
            <pc:sldMk cId="0" sldId="264"/>
            <ac:spMk id="967" creationId="{4CC74E8A-6252-4D9C-8CE1-9AE58D77D35C}"/>
          </ac:spMkLst>
        </pc:spChg>
        <pc:spChg chg="mod">
          <ac:chgData name="Punit Dharmadhikari" userId="ee401bb8b8c2a74d" providerId="LiveId" clId="{6F58F84E-498F-4B8D-AECC-6B61F4CBE920}" dt="2021-04-06T12:33:43.220" v="2090"/>
          <ac:spMkLst>
            <pc:docMk/>
            <pc:sldMk cId="0" sldId="264"/>
            <ac:spMk id="968" creationId="{EF9A6DC6-2342-409A-BA59-9E8E68BE5EB3}"/>
          </ac:spMkLst>
        </pc:spChg>
        <pc:spChg chg="mod">
          <ac:chgData name="Punit Dharmadhikari" userId="ee401bb8b8c2a74d" providerId="LiveId" clId="{6F58F84E-498F-4B8D-AECC-6B61F4CBE920}" dt="2021-04-06T12:33:43.220" v="2090"/>
          <ac:spMkLst>
            <pc:docMk/>
            <pc:sldMk cId="0" sldId="264"/>
            <ac:spMk id="969" creationId="{A995C386-52F8-437E-B01C-3A32C75F757B}"/>
          </ac:spMkLst>
        </pc:spChg>
        <pc:spChg chg="mod">
          <ac:chgData name="Punit Dharmadhikari" userId="ee401bb8b8c2a74d" providerId="LiveId" clId="{6F58F84E-498F-4B8D-AECC-6B61F4CBE920}" dt="2021-04-06T12:33:43.220" v="2090"/>
          <ac:spMkLst>
            <pc:docMk/>
            <pc:sldMk cId="0" sldId="264"/>
            <ac:spMk id="970" creationId="{2D3EA318-B5DE-4B52-AFC6-51877C70A3B8}"/>
          </ac:spMkLst>
        </pc:spChg>
        <pc:spChg chg="mod">
          <ac:chgData name="Punit Dharmadhikari" userId="ee401bb8b8c2a74d" providerId="LiveId" clId="{6F58F84E-498F-4B8D-AECC-6B61F4CBE920}" dt="2021-04-06T12:33:43.220" v="2090"/>
          <ac:spMkLst>
            <pc:docMk/>
            <pc:sldMk cId="0" sldId="264"/>
            <ac:spMk id="971" creationId="{2EA43EFE-3FE2-4CFC-898B-A6585323F8C7}"/>
          </ac:spMkLst>
        </pc:spChg>
        <pc:spChg chg="mod">
          <ac:chgData name="Punit Dharmadhikari" userId="ee401bb8b8c2a74d" providerId="LiveId" clId="{6F58F84E-498F-4B8D-AECC-6B61F4CBE920}" dt="2021-04-06T12:33:43.220" v="2090"/>
          <ac:spMkLst>
            <pc:docMk/>
            <pc:sldMk cId="0" sldId="264"/>
            <ac:spMk id="972" creationId="{1C4B899C-872B-4FE2-AFAE-98904F5134FD}"/>
          </ac:spMkLst>
        </pc:spChg>
        <pc:spChg chg="add del mod">
          <ac:chgData name="Punit Dharmadhikari" userId="ee401bb8b8c2a74d" providerId="LiveId" clId="{6F58F84E-498F-4B8D-AECC-6B61F4CBE920}" dt="2021-04-06T12:33:45.498" v="2091"/>
          <ac:spMkLst>
            <pc:docMk/>
            <pc:sldMk cId="0" sldId="264"/>
            <ac:spMk id="974" creationId="{29049DDD-468F-48C8-9AB3-482D266F6814}"/>
          </ac:spMkLst>
        </pc:spChg>
        <pc:spChg chg="add del mod">
          <ac:chgData name="Punit Dharmadhikari" userId="ee401bb8b8c2a74d" providerId="LiveId" clId="{6F58F84E-498F-4B8D-AECC-6B61F4CBE920}" dt="2021-04-06T12:33:45.498" v="2091"/>
          <ac:spMkLst>
            <pc:docMk/>
            <pc:sldMk cId="0" sldId="264"/>
            <ac:spMk id="977" creationId="{89DD561C-6A5F-4F4D-8193-AD94A5F0BE2D}"/>
          </ac:spMkLst>
        </pc:spChg>
        <pc:spChg chg="add del mod">
          <ac:chgData name="Punit Dharmadhikari" userId="ee401bb8b8c2a74d" providerId="LiveId" clId="{6F58F84E-498F-4B8D-AECC-6B61F4CBE920}" dt="2021-04-06T12:33:45.498" v="2091"/>
          <ac:spMkLst>
            <pc:docMk/>
            <pc:sldMk cId="0" sldId="264"/>
            <ac:spMk id="978" creationId="{ABECE4FA-D56C-4EE1-A2CA-4C2BDCB95CA0}"/>
          </ac:spMkLst>
        </pc:spChg>
        <pc:grpChg chg="add del mod">
          <ac:chgData name="Punit Dharmadhikari" userId="ee401bb8b8c2a74d" providerId="LiveId" clId="{6F58F84E-498F-4B8D-AECC-6B61F4CBE920}" dt="2021-04-06T11:47:08.018" v="1399" actId="164"/>
          <ac:grpSpMkLst>
            <pc:docMk/>
            <pc:sldMk cId="0" sldId="264"/>
            <ac:grpSpMk id="7" creationId="{405D12A6-A733-40C4-96FB-77DFAEB0358D}"/>
          </ac:grpSpMkLst>
        </pc:grpChg>
        <pc:grpChg chg="add mod topLvl">
          <ac:chgData name="Punit Dharmadhikari" userId="ee401bb8b8c2a74d" providerId="LiveId" clId="{6F58F84E-498F-4B8D-AECC-6B61F4CBE920}" dt="2021-04-06T12:16:43.152" v="1810" actId="165"/>
          <ac:grpSpMkLst>
            <pc:docMk/>
            <pc:sldMk cId="0" sldId="264"/>
            <ac:grpSpMk id="31" creationId="{B8256CB5-C4D8-4E0F-985F-F63C2DBE49D8}"/>
          </ac:grpSpMkLst>
        </pc:grpChg>
        <pc:grpChg chg="add del mod topLvl">
          <ac:chgData name="Punit Dharmadhikari" userId="ee401bb8b8c2a74d" providerId="LiveId" clId="{6F58F84E-498F-4B8D-AECC-6B61F4CBE920}" dt="2021-04-06T12:23:09.891" v="1950" actId="478"/>
          <ac:grpSpMkLst>
            <pc:docMk/>
            <pc:sldMk cId="0" sldId="264"/>
            <ac:grpSpMk id="224" creationId="{D6B025ED-E66C-4238-A5C9-2198AF9ACBF9}"/>
          </ac:grpSpMkLst>
        </pc:grpChg>
        <pc:grpChg chg="add del mod">
          <ac:chgData name="Punit Dharmadhikari" userId="ee401bb8b8c2a74d" providerId="LiveId" clId="{6F58F84E-498F-4B8D-AECC-6B61F4CBE920}" dt="2021-04-06T12:16:43.152" v="1810" actId="165"/>
          <ac:grpSpMkLst>
            <pc:docMk/>
            <pc:sldMk cId="0" sldId="264"/>
            <ac:grpSpMk id="231" creationId="{A430728B-3008-4D43-B8E5-C09B025260DA}"/>
          </ac:grpSpMkLst>
        </pc:grpChg>
        <pc:grpChg chg="add mod topLvl">
          <ac:chgData name="Punit Dharmadhikari" userId="ee401bb8b8c2a74d" providerId="LiveId" clId="{6F58F84E-498F-4B8D-AECC-6B61F4CBE920}" dt="2021-04-06T12:16:43.152" v="1810" actId="165"/>
          <ac:grpSpMkLst>
            <pc:docMk/>
            <pc:sldMk cId="0" sldId="264"/>
            <ac:grpSpMk id="276" creationId="{54691792-6F9F-44D9-9CB6-8ED7767FA521}"/>
          </ac:grpSpMkLst>
        </pc:grpChg>
        <pc:grpChg chg="add del mod">
          <ac:chgData name="Punit Dharmadhikari" userId="ee401bb8b8c2a74d" providerId="LiveId" clId="{6F58F84E-498F-4B8D-AECC-6B61F4CBE920}" dt="2021-04-06T12:08:53.594" v="1636"/>
          <ac:grpSpMkLst>
            <pc:docMk/>
            <pc:sldMk cId="0" sldId="264"/>
            <ac:grpSpMk id="289" creationId="{C0E66668-E5C7-4336-919A-17BFFED6FFCF}"/>
          </ac:grpSpMkLst>
        </pc:grpChg>
        <pc:grpChg chg="mod">
          <ac:chgData name="Punit Dharmadhikari" userId="ee401bb8b8c2a74d" providerId="LiveId" clId="{6F58F84E-498F-4B8D-AECC-6B61F4CBE920}" dt="2021-04-06T12:08:51.594" v="1633"/>
          <ac:grpSpMkLst>
            <pc:docMk/>
            <pc:sldMk cId="0" sldId="264"/>
            <ac:grpSpMk id="290" creationId="{803608BB-345C-4828-BFC5-39D8C1EE780C}"/>
          </ac:grpSpMkLst>
        </pc:grpChg>
        <pc:grpChg chg="mod">
          <ac:chgData name="Punit Dharmadhikari" userId="ee401bb8b8c2a74d" providerId="LiveId" clId="{6F58F84E-498F-4B8D-AECC-6B61F4CBE920}" dt="2021-04-06T12:08:51.594" v="1633"/>
          <ac:grpSpMkLst>
            <pc:docMk/>
            <pc:sldMk cId="0" sldId="264"/>
            <ac:grpSpMk id="291" creationId="{F9B3D5BF-644A-4ACC-A06A-71BA72AC99C3}"/>
          </ac:grpSpMkLst>
        </pc:grpChg>
        <pc:grpChg chg="add del mod">
          <ac:chgData name="Punit Dharmadhikari" userId="ee401bb8b8c2a74d" providerId="LiveId" clId="{6F58F84E-498F-4B8D-AECC-6B61F4CBE920}" dt="2021-04-06T12:11:38.068" v="1686"/>
          <ac:grpSpMkLst>
            <pc:docMk/>
            <pc:sldMk cId="0" sldId="264"/>
            <ac:grpSpMk id="309" creationId="{F4EE65CD-87ED-4180-9DF4-6501791393A0}"/>
          </ac:grpSpMkLst>
        </pc:grpChg>
        <pc:grpChg chg="mod">
          <ac:chgData name="Punit Dharmadhikari" userId="ee401bb8b8c2a74d" providerId="LiveId" clId="{6F58F84E-498F-4B8D-AECC-6B61F4CBE920}" dt="2021-04-06T12:11:35.942" v="1685"/>
          <ac:grpSpMkLst>
            <pc:docMk/>
            <pc:sldMk cId="0" sldId="264"/>
            <ac:grpSpMk id="310" creationId="{19293C66-FEA0-4C76-ACCB-D63CF2EC09D0}"/>
          </ac:grpSpMkLst>
        </pc:grpChg>
        <pc:grpChg chg="mod">
          <ac:chgData name="Punit Dharmadhikari" userId="ee401bb8b8c2a74d" providerId="LiveId" clId="{6F58F84E-498F-4B8D-AECC-6B61F4CBE920}" dt="2021-04-06T12:11:35.942" v="1685"/>
          <ac:grpSpMkLst>
            <pc:docMk/>
            <pc:sldMk cId="0" sldId="264"/>
            <ac:grpSpMk id="311" creationId="{E34104B8-5C5D-4D2C-BB26-0F802ECD750A}"/>
          </ac:grpSpMkLst>
        </pc:grpChg>
        <pc:grpChg chg="add del mod">
          <ac:chgData name="Punit Dharmadhikari" userId="ee401bb8b8c2a74d" providerId="LiveId" clId="{6F58F84E-498F-4B8D-AECC-6B61F4CBE920}" dt="2021-04-06T12:12:00.694" v="1699"/>
          <ac:grpSpMkLst>
            <pc:docMk/>
            <pc:sldMk cId="0" sldId="264"/>
            <ac:grpSpMk id="326" creationId="{C154BBCB-0ED5-4FEF-8823-0F59C5335FB1}"/>
          </ac:grpSpMkLst>
        </pc:grpChg>
        <pc:grpChg chg="mod">
          <ac:chgData name="Punit Dharmadhikari" userId="ee401bb8b8c2a74d" providerId="LiveId" clId="{6F58F84E-498F-4B8D-AECC-6B61F4CBE920}" dt="2021-04-06T12:11:57.970" v="1698"/>
          <ac:grpSpMkLst>
            <pc:docMk/>
            <pc:sldMk cId="0" sldId="264"/>
            <ac:grpSpMk id="327" creationId="{96D3B409-B7C2-49A2-BB6B-DCFF1E892EF0}"/>
          </ac:grpSpMkLst>
        </pc:grpChg>
        <pc:grpChg chg="mod">
          <ac:chgData name="Punit Dharmadhikari" userId="ee401bb8b8c2a74d" providerId="LiveId" clId="{6F58F84E-498F-4B8D-AECC-6B61F4CBE920}" dt="2021-04-06T12:11:57.970" v="1698"/>
          <ac:grpSpMkLst>
            <pc:docMk/>
            <pc:sldMk cId="0" sldId="264"/>
            <ac:grpSpMk id="328" creationId="{A2011AB6-B972-47E1-9931-C6AA94BC3942}"/>
          </ac:grpSpMkLst>
        </pc:grpChg>
        <pc:grpChg chg="add del mod">
          <ac:chgData name="Punit Dharmadhikari" userId="ee401bb8b8c2a74d" providerId="LiveId" clId="{6F58F84E-498F-4B8D-AECC-6B61F4CBE920}" dt="2021-04-06T12:14:20.815" v="1765"/>
          <ac:grpSpMkLst>
            <pc:docMk/>
            <pc:sldMk cId="0" sldId="264"/>
            <ac:grpSpMk id="344" creationId="{28C691FF-0E86-487E-934F-C84CFC2BD1FC}"/>
          </ac:grpSpMkLst>
        </pc:grpChg>
        <pc:grpChg chg="mod topLvl">
          <ac:chgData name="Punit Dharmadhikari" userId="ee401bb8b8c2a74d" providerId="LiveId" clId="{6F58F84E-498F-4B8D-AECC-6B61F4CBE920}" dt="2021-04-06T12:14:18.238" v="1763" actId="165"/>
          <ac:grpSpMkLst>
            <pc:docMk/>
            <pc:sldMk cId="0" sldId="264"/>
            <ac:grpSpMk id="345" creationId="{01EC0D6B-9EFB-4544-A178-6287DB386B08}"/>
          </ac:grpSpMkLst>
        </pc:grpChg>
        <pc:grpChg chg="mod topLvl">
          <ac:chgData name="Punit Dharmadhikari" userId="ee401bb8b8c2a74d" providerId="LiveId" clId="{6F58F84E-498F-4B8D-AECC-6B61F4CBE920}" dt="2021-04-06T12:14:18.238" v="1763" actId="165"/>
          <ac:grpSpMkLst>
            <pc:docMk/>
            <pc:sldMk cId="0" sldId="264"/>
            <ac:grpSpMk id="346" creationId="{0423A62E-5F5E-4EE3-8009-EA7445B7B915}"/>
          </ac:grpSpMkLst>
        </pc:grpChg>
        <pc:grpChg chg="add del mod">
          <ac:chgData name="Punit Dharmadhikari" userId="ee401bb8b8c2a74d" providerId="LiveId" clId="{6F58F84E-498F-4B8D-AECC-6B61F4CBE920}" dt="2021-04-06T12:14:24.418" v="1767"/>
          <ac:grpSpMkLst>
            <pc:docMk/>
            <pc:sldMk cId="0" sldId="264"/>
            <ac:grpSpMk id="360" creationId="{5F32D187-D2DE-4BF5-9802-735848A6E2F4}"/>
          </ac:grpSpMkLst>
        </pc:grpChg>
        <pc:grpChg chg="mod">
          <ac:chgData name="Punit Dharmadhikari" userId="ee401bb8b8c2a74d" providerId="LiveId" clId="{6F58F84E-498F-4B8D-AECC-6B61F4CBE920}" dt="2021-04-06T12:14:22.275" v="1766"/>
          <ac:grpSpMkLst>
            <pc:docMk/>
            <pc:sldMk cId="0" sldId="264"/>
            <ac:grpSpMk id="361" creationId="{BF94CEB0-131C-4CBD-9254-CF6CF85AC336}"/>
          </ac:grpSpMkLst>
        </pc:grpChg>
        <pc:grpChg chg="mod">
          <ac:chgData name="Punit Dharmadhikari" userId="ee401bb8b8c2a74d" providerId="LiveId" clId="{6F58F84E-498F-4B8D-AECC-6B61F4CBE920}" dt="2021-04-06T12:14:22.275" v="1766"/>
          <ac:grpSpMkLst>
            <pc:docMk/>
            <pc:sldMk cId="0" sldId="264"/>
            <ac:grpSpMk id="362" creationId="{BEC406AA-55DD-44C8-820D-801D60474BFD}"/>
          </ac:grpSpMkLst>
        </pc:grpChg>
        <pc:grpChg chg="add del mod">
          <ac:chgData name="Punit Dharmadhikari" userId="ee401bb8b8c2a74d" providerId="LiveId" clId="{6F58F84E-498F-4B8D-AECC-6B61F4CBE920}" dt="2021-04-06T12:23:13.360" v="1951" actId="478"/>
          <ac:grpSpMkLst>
            <pc:docMk/>
            <pc:sldMk cId="0" sldId="264"/>
            <ac:grpSpMk id="380" creationId="{CA8A8320-52C3-440B-A722-6081870085AD}"/>
          </ac:grpSpMkLst>
        </pc:grpChg>
        <pc:grpChg chg="mod">
          <ac:chgData name="Punit Dharmadhikari" userId="ee401bb8b8c2a74d" providerId="LiveId" clId="{6F58F84E-498F-4B8D-AECC-6B61F4CBE920}" dt="2021-04-06T12:16:45.429" v="1811"/>
          <ac:grpSpMkLst>
            <pc:docMk/>
            <pc:sldMk cId="0" sldId="264"/>
            <ac:grpSpMk id="381" creationId="{FE8CDD7F-036F-4B36-8D8D-D541EE8122F0}"/>
          </ac:grpSpMkLst>
        </pc:grpChg>
        <pc:grpChg chg="mod">
          <ac:chgData name="Punit Dharmadhikari" userId="ee401bb8b8c2a74d" providerId="LiveId" clId="{6F58F84E-498F-4B8D-AECC-6B61F4CBE920}" dt="2021-04-06T12:16:45.429" v="1811"/>
          <ac:grpSpMkLst>
            <pc:docMk/>
            <pc:sldMk cId="0" sldId="264"/>
            <ac:grpSpMk id="382" creationId="{8465FEAE-8284-4713-8584-F8EFB5C0A982}"/>
          </ac:grpSpMkLst>
        </pc:grpChg>
        <pc:grpChg chg="add del mod">
          <ac:chgData name="Punit Dharmadhikari" userId="ee401bb8b8c2a74d" providerId="LiveId" clId="{6F58F84E-498F-4B8D-AECC-6B61F4CBE920}" dt="2021-04-06T12:23:09.891" v="1950" actId="478"/>
          <ac:grpSpMkLst>
            <pc:docMk/>
            <pc:sldMk cId="0" sldId="264"/>
            <ac:grpSpMk id="396" creationId="{EEA0B442-984B-474B-83D7-B26945C6953D}"/>
          </ac:grpSpMkLst>
        </pc:grpChg>
        <pc:grpChg chg="mod">
          <ac:chgData name="Punit Dharmadhikari" userId="ee401bb8b8c2a74d" providerId="LiveId" clId="{6F58F84E-498F-4B8D-AECC-6B61F4CBE920}" dt="2021-04-06T12:18:17.900" v="1882"/>
          <ac:grpSpMkLst>
            <pc:docMk/>
            <pc:sldMk cId="0" sldId="264"/>
            <ac:grpSpMk id="397" creationId="{124B8E80-0ADE-4EA5-B4E6-C9921F1C8EE7}"/>
          </ac:grpSpMkLst>
        </pc:grpChg>
        <pc:grpChg chg="mod">
          <ac:chgData name="Punit Dharmadhikari" userId="ee401bb8b8c2a74d" providerId="LiveId" clId="{6F58F84E-498F-4B8D-AECC-6B61F4CBE920}" dt="2021-04-06T12:18:17.900" v="1882"/>
          <ac:grpSpMkLst>
            <pc:docMk/>
            <pc:sldMk cId="0" sldId="264"/>
            <ac:grpSpMk id="398" creationId="{6E6A5061-E981-48E2-A4C2-2D7BD2E739B0}"/>
          </ac:grpSpMkLst>
        </pc:grpChg>
        <pc:grpChg chg="del mod">
          <ac:chgData name="Punit Dharmadhikari" userId="ee401bb8b8c2a74d" providerId="LiveId" clId="{6F58F84E-498F-4B8D-AECC-6B61F4CBE920}" dt="2021-04-06T11:43:42.661" v="1288" actId="478"/>
          <ac:grpSpMkLst>
            <pc:docMk/>
            <pc:sldMk cId="0" sldId="264"/>
            <ac:grpSpMk id="407" creationId="{00000000-0000-0000-0000-000000000000}"/>
          </ac:grpSpMkLst>
        </pc:grpChg>
        <pc:grpChg chg="add del mod">
          <ac:chgData name="Punit Dharmadhikari" userId="ee401bb8b8c2a74d" providerId="LiveId" clId="{6F58F84E-498F-4B8D-AECC-6B61F4CBE920}" dt="2021-04-06T12:23:09.891" v="1950" actId="478"/>
          <ac:grpSpMkLst>
            <pc:docMk/>
            <pc:sldMk cId="0" sldId="264"/>
            <ac:grpSpMk id="649" creationId="{E0C65693-C605-43C4-8D02-458429CF03CB}"/>
          </ac:grpSpMkLst>
        </pc:grpChg>
        <pc:grpChg chg="mod">
          <ac:chgData name="Punit Dharmadhikari" userId="ee401bb8b8c2a74d" providerId="LiveId" clId="{6F58F84E-498F-4B8D-AECC-6B61F4CBE920}" dt="2021-04-06T12:18:30.227" v="1885"/>
          <ac:grpSpMkLst>
            <pc:docMk/>
            <pc:sldMk cId="0" sldId="264"/>
            <ac:grpSpMk id="650" creationId="{C1A2464B-FBE6-487B-A273-F72DE32DD77E}"/>
          </ac:grpSpMkLst>
        </pc:grpChg>
        <pc:grpChg chg="mod">
          <ac:chgData name="Punit Dharmadhikari" userId="ee401bb8b8c2a74d" providerId="LiveId" clId="{6F58F84E-498F-4B8D-AECC-6B61F4CBE920}" dt="2021-04-06T12:18:30.227" v="1885"/>
          <ac:grpSpMkLst>
            <pc:docMk/>
            <pc:sldMk cId="0" sldId="264"/>
            <ac:grpSpMk id="651" creationId="{BDCC1095-446B-4DB6-8DD6-D02636620E52}"/>
          </ac:grpSpMkLst>
        </pc:grpChg>
        <pc:grpChg chg="add del mod">
          <ac:chgData name="Punit Dharmadhikari" userId="ee401bb8b8c2a74d" providerId="LiveId" clId="{6F58F84E-498F-4B8D-AECC-6B61F4CBE920}" dt="2021-04-06T12:30:42.615" v="2056" actId="478"/>
          <ac:grpSpMkLst>
            <pc:docMk/>
            <pc:sldMk cId="0" sldId="264"/>
            <ac:grpSpMk id="669" creationId="{426ADAC0-D591-4D8C-AF8F-4B5373320872}"/>
          </ac:grpSpMkLst>
        </pc:grpChg>
        <pc:grpChg chg="mod">
          <ac:chgData name="Punit Dharmadhikari" userId="ee401bb8b8c2a74d" providerId="LiveId" clId="{6F58F84E-498F-4B8D-AECC-6B61F4CBE920}" dt="2021-04-06T12:20:45.794" v="1934"/>
          <ac:grpSpMkLst>
            <pc:docMk/>
            <pc:sldMk cId="0" sldId="264"/>
            <ac:grpSpMk id="670" creationId="{B9C55943-956E-4B3E-AEC9-4B9E19A56606}"/>
          </ac:grpSpMkLst>
        </pc:grpChg>
        <pc:grpChg chg="mod">
          <ac:chgData name="Punit Dharmadhikari" userId="ee401bb8b8c2a74d" providerId="LiveId" clId="{6F58F84E-498F-4B8D-AECC-6B61F4CBE920}" dt="2021-04-06T12:20:45.794" v="1934"/>
          <ac:grpSpMkLst>
            <pc:docMk/>
            <pc:sldMk cId="0" sldId="264"/>
            <ac:grpSpMk id="671" creationId="{DA1E914F-BA1E-4C9A-8841-5CC8DE3323D2}"/>
          </ac:grpSpMkLst>
        </pc:grpChg>
        <pc:grpChg chg="add del mod">
          <ac:chgData name="Punit Dharmadhikari" userId="ee401bb8b8c2a74d" providerId="LiveId" clId="{6F58F84E-498F-4B8D-AECC-6B61F4CBE920}" dt="2021-04-06T12:23:13.360" v="1951" actId="478"/>
          <ac:grpSpMkLst>
            <pc:docMk/>
            <pc:sldMk cId="0" sldId="264"/>
            <ac:grpSpMk id="688" creationId="{A37B246F-89A1-4D5B-85C5-BEC6E919B2C2}"/>
          </ac:grpSpMkLst>
        </pc:grpChg>
        <pc:grpChg chg="mod">
          <ac:chgData name="Punit Dharmadhikari" userId="ee401bb8b8c2a74d" providerId="LiveId" clId="{6F58F84E-498F-4B8D-AECC-6B61F4CBE920}" dt="2021-04-06T12:21:20.982" v="1941"/>
          <ac:grpSpMkLst>
            <pc:docMk/>
            <pc:sldMk cId="0" sldId="264"/>
            <ac:grpSpMk id="689" creationId="{8384257F-33F8-4E50-B1FE-85D77CF09EF0}"/>
          </ac:grpSpMkLst>
        </pc:grpChg>
        <pc:grpChg chg="mod">
          <ac:chgData name="Punit Dharmadhikari" userId="ee401bb8b8c2a74d" providerId="LiveId" clId="{6F58F84E-498F-4B8D-AECC-6B61F4CBE920}" dt="2021-04-06T12:21:20.982" v="1941"/>
          <ac:grpSpMkLst>
            <pc:docMk/>
            <pc:sldMk cId="0" sldId="264"/>
            <ac:grpSpMk id="690" creationId="{68746E2D-74B1-4B7E-A123-260DCC4A8355}"/>
          </ac:grpSpMkLst>
        </pc:grpChg>
        <pc:grpChg chg="add del mod">
          <ac:chgData name="Punit Dharmadhikari" userId="ee401bb8b8c2a74d" providerId="LiveId" clId="{6F58F84E-498F-4B8D-AECC-6B61F4CBE920}" dt="2021-04-06T12:25:00.430" v="1989"/>
          <ac:grpSpMkLst>
            <pc:docMk/>
            <pc:sldMk cId="0" sldId="264"/>
            <ac:grpSpMk id="711" creationId="{6E867EE8-046B-43BC-A25C-2311F356DF04}"/>
          </ac:grpSpMkLst>
        </pc:grpChg>
        <pc:grpChg chg="mod">
          <ac:chgData name="Punit Dharmadhikari" userId="ee401bb8b8c2a74d" providerId="LiveId" clId="{6F58F84E-498F-4B8D-AECC-6B61F4CBE920}" dt="2021-04-06T12:24:57.943" v="1988"/>
          <ac:grpSpMkLst>
            <pc:docMk/>
            <pc:sldMk cId="0" sldId="264"/>
            <ac:grpSpMk id="712" creationId="{FDDC86AD-EBD7-4DE4-A8EA-3A45E9289EB1}"/>
          </ac:grpSpMkLst>
        </pc:grpChg>
        <pc:grpChg chg="mod">
          <ac:chgData name="Punit Dharmadhikari" userId="ee401bb8b8c2a74d" providerId="LiveId" clId="{6F58F84E-498F-4B8D-AECC-6B61F4CBE920}" dt="2021-04-06T12:24:57.943" v="1988"/>
          <ac:grpSpMkLst>
            <pc:docMk/>
            <pc:sldMk cId="0" sldId="264"/>
            <ac:grpSpMk id="713" creationId="{AA6CB88A-A0AA-4968-9B4D-A253B0C531F0}"/>
          </ac:grpSpMkLst>
        </pc:grpChg>
        <pc:grpChg chg="add mod">
          <ac:chgData name="Punit Dharmadhikari" userId="ee401bb8b8c2a74d" providerId="LiveId" clId="{6F58F84E-498F-4B8D-AECC-6B61F4CBE920}" dt="2021-04-06T12:29:26.600" v="2034" actId="1076"/>
          <ac:grpSpMkLst>
            <pc:docMk/>
            <pc:sldMk cId="0" sldId="264"/>
            <ac:grpSpMk id="727" creationId="{57AD267C-DF96-43D0-929B-A766148E19E0}"/>
          </ac:grpSpMkLst>
        </pc:grpChg>
        <pc:grpChg chg="mod">
          <ac:chgData name="Punit Dharmadhikari" userId="ee401bb8b8c2a74d" providerId="LiveId" clId="{6F58F84E-498F-4B8D-AECC-6B61F4CBE920}" dt="2021-04-06T12:25:28.813" v="1995"/>
          <ac:grpSpMkLst>
            <pc:docMk/>
            <pc:sldMk cId="0" sldId="264"/>
            <ac:grpSpMk id="728" creationId="{2812A94F-D73E-4F33-A0CA-D8934EF9F6D0}"/>
          </ac:grpSpMkLst>
        </pc:grpChg>
        <pc:grpChg chg="mod">
          <ac:chgData name="Punit Dharmadhikari" userId="ee401bb8b8c2a74d" providerId="LiveId" clId="{6F58F84E-498F-4B8D-AECC-6B61F4CBE920}" dt="2021-04-06T12:25:28.813" v="1995"/>
          <ac:grpSpMkLst>
            <pc:docMk/>
            <pc:sldMk cId="0" sldId="264"/>
            <ac:grpSpMk id="729" creationId="{73EC5CE1-435A-4457-9676-5FB44F66E86F}"/>
          </ac:grpSpMkLst>
        </pc:grpChg>
        <pc:grpChg chg="add mod">
          <ac:chgData name="Punit Dharmadhikari" userId="ee401bb8b8c2a74d" providerId="LiveId" clId="{6F58F84E-498F-4B8D-AECC-6B61F4CBE920}" dt="2021-04-06T12:29:30.587" v="2035" actId="1076"/>
          <ac:grpSpMkLst>
            <pc:docMk/>
            <pc:sldMk cId="0" sldId="264"/>
            <ac:grpSpMk id="744" creationId="{4356CFE4-7948-4D86-B298-4E365683F89C}"/>
          </ac:grpSpMkLst>
        </pc:grpChg>
        <pc:grpChg chg="mod">
          <ac:chgData name="Punit Dharmadhikari" userId="ee401bb8b8c2a74d" providerId="LiveId" clId="{6F58F84E-498F-4B8D-AECC-6B61F4CBE920}" dt="2021-04-06T12:26:58.434" v="2001"/>
          <ac:grpSpMkLst>
            <pc:docMk/>
            <pc:sldMk cId="0" sldId="264"/>
            <ac:grpSpMk id="745" creationId="{8C540205-0B89-4E5F-97B3-ED597A18448C}"/>
          </ac:grpSpMkLst>
        </pc:grpChg>
        <pc:grpChg chg="mod">
          <ac:chgData name="Punit Dharmadhikari" userId="ee401bb8b8c2a74d" providerId="LiveId" clId="{6F58F84E-498F-4B8D-AECC-6B61F4CBE920}" dt="2021-04-06T12:26:58.434" v="2001"/>
          <ac:grpSpMkLst>
            <pc:docMk/>
            <pc:sldMk cId="0" sldId="264"/>
            <ac:grpSpMk id="746" creationId="{5124ADA8-41BF-4918-9A36-E8D48E4613FA}"/>
          </ac:grpSpMkLst>
        </pc:grpChg>
        <pc:grpChg chg="add del mod">
          <ac:chgData name="Punit Dharmadhikari" userId="ee401bb8b8c2a74d" providerId="LiveId" clId="{6F58F84E-498F-4B8D-AECC-6B61F4CBE920}" dt="2021-04-06T12:30:35.138" v="2054" actId="478"/>
          <ac:grpSpMkLst>
            <pc:docMk/>
            <pc:sldMk cId="0" sldId="264"/>
            <ac:grpSpMk id="761" creationId="{34368DB7-69C8-4274-9BC5-4EFA48F42E1B}"/>
          </ac:grpSpMkLst>
        </pc:grpChg>
        <pc:grpChg chg="mod">
          <ac:chgData name="Punit Dharmadhikari" userId="ee401bb8b8c2a74d" providerId="LiveId" clId="{6F58F84E-498F-4B8D-AECC-6B61F4CBE920}" dt="2021-04-06T12:27:12.047" v="2004"/>
          <ac:grpSpMkLst>
            <pc:docMk/>
            <pc:sldMk cId="0" sldId="264"/>
            <ac:grpSpMk id="762" creationId="{10767E14-F6C6-46DE-85F5-4455A58EBE4E}"/>
          </ac:grpSpMkLst>
        </pc:grpChg>
        <pc:grpChg chg="mod">
          <ac:chgData name="Punit Dharmadhikari" userId="ee401bb8b8c2a74d" providerId="LiveId" clId="{6F58F84E-498F-4B8D-AECC-6B61F4CBE920}" dt="2021-04-06T12:27:12.047" v="2004"/>
          <ac:grpSpMkLst>
            <pc:docMk/>
            <pc:sldMk cId="0" sldId="264"/>
            <ac:grpSpMk id="763" creationId="{D282FF03-5C64-471F-AD5A-CEB0ADBF9EFE}"/>
          </ac:grpSpMkLst>
        </pc:grpChg>
        <pc:grpChg chg="add mod">
          <ac:chgData name="Punit Dharmadhikari" userId="ee401bb8b8c2a74d" providerId="LiveId" clId="{6F58F84E-498F-4B8D-AECC-6B61F4CBE920}" dt="2021-04-06T12:28:35.413" v="2021" actId="1076"/>
          <ac:grpSpMkLst>
            <pc:docMk/>
            <pc:sldMk cId="0" sldId="264"/>
            <ac:grpSpMk id="778" creationId="{B65A532B-24DA-4EE0-B462-35CB5CCE88E9}"/>
          </ac:grpSpMkLst>
        </pc:grpChg>
        <pc:grpChg chg="mod">
          <ac:chgData name="Punit Dharmadhikari" userId="ee401bb8b8c2a74d" providerId="LiveId" clId="{6F58F84E-498F-4B8D-AECC-6B61F4CBE920}" dt="2021-04-06T12:27:46.011" v="2011"/>
          <ac:grpSpMkLst>
            <pc:docMk/>
            <pc:sldMk cId="0" sldId="264"/>
            <ac:grpSpMk id="779" creationId="{09BC2DE0-D269-4D2D-821B-6ECEC88EEA8C}"/>
          </ac:grpSpMkLst>
        </pc:grpChg>
        <pc:grpChg chg="mod">
          <ac:chgData name="Punit Dharmadhikari" userId="ee401bb8b8c2a74d" providerId="LiveId" clId="{6F58F84E-498F-4B8D-AECC-6B61F4CBE920}" dt="2021-04-06T12:27:46.011" v="2011"/>
          <ac:grpSpMkLst>
            <pc:docMk/>
            <pc:sldMk cId="0" sldId="264"/>
            <ac:grpSpMk id="780" creationId="{7C05F48D-7030-41D7-A3C2-F0CABADA789E}"/>
          </ac:grpSpMkLst>
        </pc:grpChg>
        <pc:grpChg chg="add mod">
          <ac:chgData name="Punit Dharmadhikari" userId="ee401bb8b8c2a74d" providerId="LiveId" clId="{6F58F84E-498F-4B8D-AECC-6B61F4CBE920}" dt="2021-04-06T12:28:35.413" v="2021" actId="1076"/>
          <ac:grpSpMkLst>
            <pc:docMk/>
            <pc:sldMk cId="0" sldId="264"/>
            <ac:grpSpMk id="795" creationId="{6A5E7272-61FA-4812-9BD4-E167FB4EB546}"/>
          </ac:grpSpMkLst>
        </pc:grpChg>
        <pc:grpChg chg="mod">
          <ac:chgData name="Punit Dharmadhikari" userId="ee401bb8b8c2a74d" providerId="LiveId" clId="{6F58F84E-498F-4B8D-AECC-6B61F4CBE920}" dt="2021-04-06T12:27:51.518" v="2014"/>
          <ac:grpSpMkLst>
            <pc:docMk/>
            <pc:sldMk cId="0" sldId="264"/>
            <ac:grpSpMk id="796" creationId="{42AC0C62-A419-4F6E-BB3D-D56564D2CEB9}"/>
          </ac:grpSpMkLst>
        </pc:grpChg>
        <pc:grpChg chg="mod">
          <ac:chgData name="Punit Dharmadhikari" userId="ee401bb8b8c2a74d" providerId="LiveId" clId="{6F58F84E-498F-4B8D-AECC-6B61F4CBE920}" dt="2021-04-06T12:27:51.518" v="2014"/>
          <ac:grpSpMkLst>
            <pc:docMk/>
            <pc:sldMk cId="0" sldId="264"/>
            <ac:grpSpMk id="797" creationId="{A0BB6278-229A-4560-8BE9-F17EE66CA4E9}"/>
          </ac:grpSpMkLst>
        </pc:grpChg>
        <pc:grpChg chg="add mod">
          <ac:chgData name="Punit Dharmadhikari" userId="ee401bb8b8c2a74d" providerId="LiveId" clId="{6F58F84E-498F-4B8D-AECC-6B61F4CBE920}" dt="2021-04-06T12:28:44.794" v="2023" actId="1076"/>
          <ac:grpSpMkLst>
            <pc:docMk/>
            <pc:sldMk cId="0" sldId="264"/>
            <ac:grpSpMk id="814" creationId="{BBE3BCBC-85F2-4E8B-A4F4-8A8DC60D904B}"/>
          </ac:grpSpMkLst>
        </pc:grpChg>
        <pc:grpChg chg="mod">
          <ac:chgData name="Punit Dharmadhikari" userId="ee401bb8b8c2a74d" providerId="LiveId" clId="{6F58F84E-498F-4B8D-AECC-6B61F4CBE920}" dt="2021-04-06T12:28:42.813" v="2022"/>
          <ac:grpSpMkLst>
            <pc:docMk/>
            <pc:sldMk cId="0" sldId="264"/>
            <ac:grpSpMk id="815" creationId="{C5805B43-2B65-40E1-8538-4FD12664D3D4}"/>
          </ac:grpSpMkLst>
        </pc:grpChg>
        <pc:grpChg chg="mod">
          <ac:chgData name="Punit Dharmadhikari" userId="ee401bb8b8c2a74d" providerId="LiveId" clId="{6F58F84E-498F-4B8D-AECC-6B61F4CBE920}" dt="2021-04-06T12:28:42.813" v="2022"/>
          <ac:grpSpMkLst>
            <pc:docMk/>
            <pc:sldMk cId="0" sldId="264"/>
            <ac:grpSpMk id="816" creationId="{6D2C9617-9AC1-465D-A0D3-0D2D2EEBF21D}"/>
          </ac:grpSpMkLst>
        </pc:grpChg>
        <pc:grpChg chg="add mod">
          <ac:chgData name="Punit Dharmadhikari" userId="ee401bb8b8c2a74d" providerId="LiveId" clId="{6F58F84E-498F-4B8D-AECC-6B61F4CBE920}" dt="2021-04-06T12:28:49.010" v="2025" actId="1076"/>
          <ac:grpSpMkLst>
            <pc:docMk/>
            <pc:sldMk cId="0" sldId="264"/>
            <ac:grpSpMk id="831" creationId="{29734B6E-9DF6-4D73-930B-E3FD925D4BD1}"/>
          </ac:grpSpMkLst>
        </pc:grpChg>
        <pc:grpChg chg="mod">
          <ac:chgData name="Punit Dharmadhikari" userId="ee401bb8b8c2a74d" providerId="LiveId" clId="{6F58F84E-498F-4B8D-AECC-6B61F4CBE920}" dt="2021-04-06T12:28:46.845" v="2024"/>
          <ac:grpSpMkLst>
            <pc:docMk/>
            <pc:sldMk cId="0" sldId="264"/>
            <ac:grpSpMk id="832" creationId="{178B2FBD-AD1D-4382-8EA4-F2AEBED0DF79}"/>
          </ac:grpSpMkLst>
        </pc:grpChg>
        <pc:grpChg chg="mod">
          <ac:chgData name="Punit Dharmadhikari" userId="ee401bb8b8c2a74d" providerId="LiveId" clId="{6F58F84E-498F-4B8D-AECC-6B61F4CBE920}" dt="2021-04-06T12:28:46.845" v="2024"/>
          <ac:grpSpMkLst>
            <pc:docMk/>
            <pc:sldMk cId="0" sldId="264"/>
            <ac:grpSpMk id="833" creationId="{4773C020-B484-4585-A4A4-5D015E9C5C3D}"/>
          </ac:grpSpMkLst>
        </pc:grpChg>
        <pc:grpChg chg="add mod">
          <ac:chgData name="Punit Dharmadhikari" userId="ee401bb8b8c2a74d" providerId="LiveId" clId="{6F58F84E-498F-4B8D-AECC-6B61F4CBE920}" dt="2021-04-06T12:28:55.810" v="2027" actId="1076"/>
          <ac:grpSpMkLst>
            <pc:docMk/>
            <pc:sldMk cId="0" sldId="264"/>
            <ac:grpSpMk id="848" creationId="{DB0E1EF3-8F4D-4F92-A5E2-24E054D85E85}"/>
          </ac:grpSpMkLst>
        </pc:grpChg>
        <pc:grpChg chg="mod">
          <ac:chgData name="Punit Dharmadhikari" userId="ee401bb8b8c2a74d" providerId="LiveId" clId="{6F58F84E-498F-4B8D-AECC-6B61F4CBE920}" dt="2021-04-06T12:28:53.125" v="2026"/>
          <ac:grpSpMkLst>
            <pc:docMk/>
            <pc:sldMk cId="0" sldId="264"/>
            <ac:grpSpMk id="849" creationId="{38FAB5DE-E0F0-4467-8412-BC31B7CAFF2F}"/>
          </ac:grpSpMkLst>
        </pc:grpChg>
        <pc:grpChg chg="mod">
          <ac:chgData name="Punit Dharmadhikari" userId="ee401bb8b8c2a74d" providerId="LiveId" clId="{6F58F84E-498F-4B8D-AECC-6B61F4CBE920}" dt="2021-04-06T12:28:53.125" v="2026"/>
          <ac:grpSpMkLst>
            <pc:docMk/>
            <pc:sldMk cId="0" sldId="264"/>
            <ac:grpSpMk id="850" creationId="{3007CF87-0057-48AD-B8C1-11F44979E7D9}"/>
          </ac:grpSpMkLst>
        </pc:grpChg>
        <pc:grpChg chg="add mod">
          <ac:chgData name="Punit Dharmadhikari" userId="ee401bb8b8c2a74d" providerId="LiveId" clId="{6F58F84E-498F-4B8D-AECC-6B61F4CBE920}" dt="2021-04-06T12:29:00.565" v="2029" actId="1076"/>
          <ac:grpSpMkLst>
            <pc:docMk/>
            <pc:sldMk cId="0" sldId="264"/>
            <ac:grpSpMk id="865" creationId="{4C6DA1EE-DB6C-4FA5-ACF7-F5A0195C7126}"/>
          </ac:grpSpMkLst>
        </pc:grpChg>
        <pc:grpChg chg="mod">
          <ac:chgData name="Punit Dharmadhikari" userId="ee401bb8b8c2a74d" providerId="LiveId" clId="{6F58F84E-498F-4B8D-AECC-6B61F4CBE920}" dt="2021-04-06T12:28:56.912" v="2028"/>
          <ac:grpSpMkLst>
            <pc:docMk/>
            <pc:sldMk cId="0" sldId="264"/>
            <ac:grpSpMk id="866" creationId="{B4E69082-DF25-4E63-A97E-209FB479C7BC}"/>
          </ac:grpSpMkLst>
        </pc:grpChg>
        <pc:grpChg chg="mod">
          <ac:chgData name="Punit Dharmadhikari" userId="ee401bb8b8c2a74d" providerId="LiveId" clId="{6F58F84E-498F-4B8D-AECC-6B61F4CBE920}" dt="2021-04-06T12:28:56.912" v="2028"/>
          <ac:grpSpMkLst>
            <pc:docMk/>
            <pc:sldMk cId="0" sldId="264"/>
            <ac:grpSpMk id="867" creationId="{32360019-8F75-4E2E-867B-C449AC746130}"/>
          </ac:grpSpMkLst>
        </pc:grpChg>
        <pc:grpChg chg="add mod">
          <ac:chgData name="Punit Dharmadhikari" userId="ee401bb8b8c2a74d" providerId="LiveId" clId="{6F58F84E-498F-4B8D-AECC-6B61F4CBE920}" dt="2021-04-06T12:29:47.572" v="2040" actId="1076"/>
          <ac:grpSpMkLst>
            <pc:docMk/>
            <pc:sldMk cId="0" sldId="264"/>
            <ac:grpSpMk id="884" creationId="{93263B46-7EBF-4352-9314-ACBA7B930C9A}"/>
          </ac:grpSpMkLst>
        </pc:grpChg>
        <pc:grpChg chg="mod">
          <ac:chgData name="Punit Dharmadhikari" userId="ee401bb8b8c2a74d" providerId="LiveId" clId="{6F58F84E-498F-4B8D-AECC-6B61F4CBE920}" dt="2021-04-06T12:29:43.300" v="2039"/>
          <ac:grpSpMkLst>
            <pc:docMk/>
            <pc:sldMk cId="0" sldId="264"/>
            <ac:grpSpMk id="885" creationId="{A4765407-833E-4772-9297-AFB695F7CDC1}"/>
          </ac:grpSpMkLst>
        </pc:grpChg>
        <pc:grpChg chg="mod">
          <ac:chgData name="Punit Dharmadhikari" userId="ee401bb8b8c2a74d" providerId="LiveId" clId="{6F58F84E-498F-4B8D-AECC-6B61F4CBE920}" dt="2021-04-06T12:29:43.300" v="2039"/>
          <ac:grpSpMkLst>
            <pc:docMk/>
            <pc:sldMk cId="0" sldId="264"/>
            <ac:grpSpMk id="886" creationId="{949AEF63-902E-47DA-B479-422E6DB7B751}"/>
          </ac:grpSpMkLst>
        </pc:grpChg>
        <pc:grpChg chg="add mod">
          <ac:chgData name="Punit Dharmadhikari" userId="ee401bb8b8c2a74d" providerId="LiveId" clId="{6F58F84E-498F-4B8D-AECC-6B61F4CBE920}" dt="2021-04-06T12:29:58.752" v="2044" actId="1076"/>
          <ac:grpSpMkLst>
            <pc:docMk/>
            <pc:sldMk cId="0" sldId="264"/>
            <ac:grpSpMk id="903" creationId="{A8430E68-AD1F-4FDB-AF8B-C0B0711AFBCF}"/>
          </ac:grpSpMkLst>
        </pc:grpChg>
        <pc:grpChg chg="mod">
          <ac:chgData name="Punit Dharmadhikari" userId="ee401bb8b8c2a74d" providerId="LiveId" clId="{6F58F84E-498F-4B8D-AECC-6B61F4CBE920}" dt="2021-04-06T12:29:57.053" v="2043"/>
          <ac:grpSpMkLst>
            <pc:docMk/>
            <pc:sldMk cId="0" sldId="264"/>
            <ac:grpSpMk id="904" creationId="{3D14480A-87A4-4A12-AFD0-7B21373021E1}"/>
          </ac:grpSpMkLst>
        </pc:grpChg>
        <pc:grpChg chg="mod">
          <ac:chgData name="Punit Dharmadhikari" userId="ee401bb8b8c2a74d" providerId="LiveId" clId="{6F58F84E-498F-4B8D-AECC-6B61F4CBE920}" dt="2021-04-06T12:29:57.053" v="2043"/>
          <ac:grpSpMkLst>
            <pc:docMk/>
            <pc:sldMk cId="0" sldId="264"/>
            <ac:grpSpMk id="905" creationId="{A9BEE693-FAD5-45B0-A1D0-7DD0963E14FC}"/>
          </ac:grpSpMkLst>
        </pc:grpChg>
        <pc:grpChg chg="add mod">
          <ac:chgData name="Punit Dharmadhikari" userId="ee401bb8b8c2a74d" providerId="LiveId" clId="{6F58F84E-498F-4B8D-AECC-6B61F4CBE920}" dt="2021-04-06T12:31:40.260" v="2060" actId="1076"/>
          <ac:grpSpMkLst>
            <pc:docMk/>
            <pc:sldMk cId="0" sldId="264"/>
            <ac:grpSpMk id="922" creationId="{C8AE664A-794C-48DA-9AC8-79D83D80FEBE}"/>
          </ac:grpSpMkLst>
        </pc:grpChg>
        <pc:grpChg chg="mod">
          <ac:chgData name="Punit Dharmadhikari" userId="ee401bb8b8c2a74d" providerId="LiveId" clId="{6F58F84E-498F-4B8D-AECC-6B61F4CBE920}" dt="2021-04-06T12:31:38.430" v="2059"/>
          <ac:grpSpMkLst>
            <pc:docMk/>
            <pc:sldMk cId="0" sldId="264"/>
            <ac:grpSpMk id="923" creationId="{8E4DC581-3F19-4F24-8479-CDA297D4A531}"/>
          </ac:grpSpMkLst>
        </pc:grpChg>
        <pc:grpChg chg="mod">
          <ac:chgData name="Punit Dharmadhikari" userId="ee401bb8b8c2a74d" providerId="LiveId" clId="{6F58F84E-498F-4B8D-AECC-6B61F4CBE920}" dt="2021-04-06T12:31:38.430" v="2059"/>
          <ac:grpSpMkLst>
            <pc:docMk/>
            <pc:sldMk cId="0" sldId="264"/>
            <ac:grpSpMk id="924" creationId="{F4ACE5D8-49FB-4F26-8758-EC3210AD7DBE}"/>
          </ac:grpSpMkLst>
        </pc:grpChg>
        <pc:grpChg chg="add mod">
          <ac:chgData name="Punit Dharmadhikari" userId="ee401bb8b8c2a74d" providerId="LiveId" clId="{6F58F84E-498F-4B8D-AECC-6B61F4CBE920}" dt="2021-04-06T12:31:58.062" v="2064" actId="1076"/>
          <ac:grpSpMkLst>
            <pc:docMk/>
            <pc:sldMk cId="0" sldId="264"/>
            <ac:grpSpMk id="941" creationId="{BE91170F-6C45-4964-9CCA-79CA967708F8}"/>
          </ac:grpSpMkLst>
        </pc:grpChg>
        <pc:grpChg chg="mod">
          <ac:chgData name="Punit Dharmadhikari" userId="ee401bb8b8c2a74d" providerId="LiveId" clId="{6F58F84E-498F-4B8D-AECC-6B61F4CBE920}" dt="2021-04-06T12:31:56.144" v="2063"/>
          <ac:grpSpMkLst>
            <pc:docMk/>
            <pc:sldMk cId="0" sldId="264"/>
            <ac:grpSpMk id="942" creationId="{2D8FE4DB-91F7-43D8-BD39-DF2112C7BABC}"/>
          </ac:grpSpMkLst>
        </pc:grpChg>
        <pc:grpChg chg="mod">
          <ac:chgData name="Punit Dharmadhikari" userId="ee401bb8b8c2a74d" providerId="LiveId" clId="{6F58F84E-498F-4B8D-AECC-6B61F4CBE920}" dt="2021-04-06T12:31:56.144" v="2063"/>
          <ac:grpSpMkLst>
            <pc:docMk/>
            <pc:sldMk cId="0" sldId="264"/>
            <ac:grpSpMk id="943" creationId="{4F500D77-4EC4-44C7-A40C-0022C9CDA6FA}"/>
          </ac:grpSpMkLst>
        </pc:grpChg>
        <pc:grpChg chg="add del mod">
          <ac:chgData name="Punit Dharmadhikari" userId="ee401bb8b8c2a74d" providerId="LiveId" clId="{6F58F84E-498F-4B8D-AECC-6B61F4CBE920}" dt="2021-04-06T12:33:45.498" v="2091"/>
          <ac:grpSpMkLst>
            <pc:docMk/>
            <pc:sldMk cId="0" sldId="264"/>
            <ac:grpSpMk id="964" creationId="{E41FF757-D933-4E9D-888C-AAF2F02D9023}"/>
          </ac:grpSpMkLst>
        </pc:grpChg>
        <pc:grpChg chg="mod">
          <ac:chgData name="Punit Dharmadhikari" userId="ee401bb8b8c2a74d" providerId="LiveId" clId="{6F58F84E-498F-4B8D-AECC-6B61F4CBE920}" dt="2021-04-06T12:33:43.220" v="2090"/>
          <ac:grpSpMkLst>
            <pc:docMk/>
            <pc:sldMk cId="0" sldId="264"/>
            <ac:grpSpMk id="965" creationId="{2CD604D1-B2DF-4FED-A818-A858E2DF0D9A}"/>
          </ac:grpSpMkLst>
        </pc:grpChg>
        <pc:grpChg chg="mod">
          <ac:chgData name="Punit Dharmadhikari" userId="ee401bb8b8c2a74d" providerId="LiveId" clId="{6F58F84E-498F-4B8D-AECC-6B61F4CBE920}" dt="2021-04-06T12:33:43.220" v="2090"/>
          <ac:grpSpMkLst>
            <pc:docMk/>
            <pc:sldMk cId="0" sldId="264"/>
            <ac:grpSpMk id="966" creationId="{2CD26BCE-FE83-4B06-996F-318433FBB8C6}"/>
          </ac:grpSpMkLst>
        </pc:grpChg>
        <pc:picChg chg="add del mod modCrop">
          <ac:chgData name="Punit Dharmadhikari" userId="ee401bb8b8c2a74d" providerId="LiveId" clId="{6F58F84E-498F-4B8D-AECC-6B61F4CBE920}" dt="2021-04-06T11:43:37.156" v="1284" actId="478"/>
          <ac:picMkLst>
            <pc:docMk/>
            <pc:sldMk cId="0" sldId="264"/>
            <ac:picMk id="3" creationId="{29BF3DF4-C546-48A9-9805-014F36CD5EB7}"/>
          </ac:picMkLst>
        </pc:picChg>
        <pc:picChg chg="add del mod topLvl">
          <ac:chgData name="Punit Dharmadhikari" userId="ee401bb8b8c2a74d" providerId="LiveId" clId="{6F58F84E-498F-4B8D-AECC-6B61F4CBE920}" dt="2021-04-06T11:47:08.488" v="1400" actId="931"/>
          <ac:picMkLst>
            <pc:docMk/>
            <pc:sldMk cId="0" sldId="264"/>
            <ac:picMk id="5" creationId="{6F50A2E2-BDF6-4C17-B871-574588ACB487}"/>
          </ac:picMkLst>
        </pc:picChg>
        <pc:picChg chg="add del mod">
          <ac:chgData name="Punit Dharmadhikari" userId="ee401bb8b8c2a74d" providerId="LiveId" clId="{6F58F84E-498F-4B8D-AECC-6B61F4CBE920}" dt="2021-04-06T11:48:42.442" v="1407" actId="478"/>
          <ac:picMkLst>
            <pc:docMk/>
            <pc:sldMk cId="0" sldId="264"/>
            <ac:picMk id="9" creationId="{41D9E936-33B2-4BC4-BA1D-C99231D9699B}"/>
          </ac:picMkLst>
        </pc:picChg>
        <pc:picChg chg="add del mod">
          <ac:chgData name="Punit Dharmadhikari" userId="ee401bb8b8c2a74d" providerId="LiveId" clId="{6F58F84E-498F-4B8D-AECC-6B61F4CBE920}" dt="2021-04-06T11:49:22.453" v="1411" actId="478"/>
          <ac:picMkLst>
            <pc:docMk/>
            <pc:sldMk cId="0" sldId="264"/>
            <ac:picMk id="12" creationId="{5221B1D3-E1D6-420E-9C9F-39B20934D1D8}"/>
          </ac:picMkLst>
        </pc:picChg>
        <pc:picChg chg="add del mod">
          <ac:chgData name="Punit Dharmadhikari" userId="ee401bb8b8c2a74d" providerId="LiveId" clId="{6F58F84E-498F-4B8D-AECC-6B61F4CBE920}" dt="2021-04-06T11:58:46.102" v="1501" actId="478"/>
          <ac:picMkLst>
            <pc:docMk/>
            <pc:sldMk cId="0" sldId="264"/>
            <ac:picMk id="15" creationId="{4B62FA6D-05C2-4631-8FE5-B9F1C512E8AD}"/>
          </ac:picMkLst>
        </pc:picChg>
        <pc:picChg chg="add del mod ord modCrop">
          <ac:chgData name="Punit Dharmadhikari" userId="ee401bb8b8c2a74d" providerId="LiveId" clId="{6F58F84E-498F-4B8D-AECC-6B61F4CBE920}" dt="2021-04-06T12:06:17.843" v="1613" actId="478"/>
          <ac:picMkLst>
            <pc:docMk/>
            <pc:sldMk cId="0" sldId="264"/>
            <ac:picMk id="21" creationId="{C5AC3078-6FBC-4537-8C6D-9AB4BCA1F129}"/>
          </ac:picMkLst>
        </pc:picChg>
        <pc:picChg chg="add del mod">
          <ac:chgData name="Punit Dharmadhikari" userId="ee401bb8b8c2a74d" providerId="LiveId" clId="{6F58F84E-498F-4B8D-AECC-6B61F4CBE920}" dt="2021-04-06T11:54:26.466" v="1467" actId="478"/>
          <ac:picMkLst>
            <pc:docMk/>
            <pc:sldMk cId="0" sldId="264"/>
            <ac:picMk id="24" creationId="{214D7331-155A-487B-8318-53B030245B51}"/>
          </ac:picMkLst>
        </pc:picChg>
        <pc:picChg chg="add del mod">
          <ac:chgData name="Punit Dharmadhikari" userId="ee401bb8b8c2a74d" providerId="LiveId" clId="{6F58F84E-498F-4B8D-AECC-6B61F4CBE920}" dt="2021-04-06T11:55:01.513" v="1470" actId="478"/>
          <ac:picMkLst>
            <pc:docMk/>
            <pc:sldMk cId="0" sldId="264"/>
            <ac:picMk id="27" creationId="{726205ED-7B98-408F-A046-B8AF4B9FCCB7}"/>
          </ac:picMkLst>
        </pc:picChg>
        <pc:picChg chg="add del mod">
          <ac:chgData name="Punit Dharmadhikari" userId="ee401bb8b8c2a74d" providerId="LiveId" clId="{6F58F84E-498F-4B8D-AECC-6B61F4CBE920}" dt="2021-04-06T12:18:42.966" v="1889" actId="478"/>
          <ac:picMkLst>
            <pc:docMk/>
            <pc:sldMk cId="0" sldId="264"/>
            <ac:picMk id="226" creationId="{98EDEEBA-C975-4D4D-8522-4992C44C8ED8}"/>
          </ac:picMkLst>
        </pc:picChg>
        <pc:picChg chg="add del mod">
          <ac:chgData name="Punit Dharmadhikari" userId="ee401bb8b8c2a74d" providerId="LiveId" clId="{6F58F84E-498F-4B8D-AECC-6B61F4CBE920}" dt="2021-04-06T12:11:45.619" v="1692"/>
          <ac:picMkLst>
            <pc:docMk/>
            <pc:sldMk cId="0" sldId="264"/>
            <ac:picMk id="228" creationId="{0C521E7B-BDF2-4DCA-BA0E-6A350ED4C933}"/>
          </ac:picMkLst>
        </pc:picChg>
        <pc:picChg chg="add del mod">
          <ac:chgData name="Punit Dharmadhikari" userId="ee401bb8b8c2a74d" providerId="LiveId" clId="{6F58F84E-498F-4B8D-AECC-6B61F4CBE920}" dt="2021-04-06T12:30:39.847" v="2055" actId="478"/>
          <ac:picMkLst>
            <pc:docMk/>
            <pc:sldMk cId="0" sldId="264"/>
            <ac:picMk id="229" creationId="{0E6F27D3-4FFE-42BB-8419-EC2820957B28}"/>
          </ac:picMkLst>
        </pc:picChg>
        <pc:picChg chg="add del mod">
          <ac:chgData name="Punit Dharmadhikari" userId="ee401bb8b8c2a74d" providerId="LiveId" clId="{6F58F84E-498F-4B8D-AECC-6B61F4CBE920}" dt="2021-04-06T12:15:10.345" v="1779"/>
          <ac:picMkLst>
            <pc:docMk/>
            <pc:sldMk cId="0" sldId="264"/>
            <ac:picMk id="230" creationId="{F2D856BE-2879-4639-B094-C949CBE412E2}"/>
          </ac:picMkLst>
        </pc:picChg>
        <pc:picChg chg="add mod">
          <ac:chgData name="Punit Dharmadhikari" userId="ee401bb8b8c2a74d" providerId="LiveId" clId="{6F58F84E-498F-4B8D-AECC-6B61F4CBE920}" dt="2021-04-06T12:33:39.589" v="2089" actId="14100"/>
          <ac:picMkLst>
            <pc:docMk/>
            <pc:sldMk cId="0" sldId="264"/>
            <ac:picMk id="232" creationId="{505E44B2-77EB-4603-81CE-030AF2F9D2AD}"/>
          </ac:picMkLst>
        </pc:picChg>
        <pc:picChg chg="add mod">
          <ac:chgData name="Punit Dharmadhikari" userId="ee401bb8b8c2a74d" providerId="LiveId" clId="{6F58F84E-498F-4B8D-AECC-6B61F4CBE920}" dt="2021-04-06T12:33:50.127" v="2094" actId="1076"/>
          <ac:picMkLst>
            <pc:docMk/>
            <pc:sldMk cId="0" sldId="264"/>
            <ac:picMk id="234" creationId="{EE435D22-CCCC-4E34-95AB-FB4133948139}"/>
          </ac:picMkLst>
        </pc:picChg>
        <pc:picChg chg="add del mod">
          <ac:chgData name="Punit Dharmadhikari" userId="ee401bb8b8c2a74d" providerId="LiveId" clId="{6F58F84E-498F-4B8D-AECC-6B61F4CBE920}" dt="2021-04-06T11:58:46.552" v="1502" actId="478"/>
          <ac:picMkLst>
            <pc:docMk/>
            <pc:sldMk cId="0" sldId="264"/>
            <ac:picMk id="253" creationId="{A0686A23-4805-48D7-8806-D633B22358C9}"/>
          </ac:picMkLst>
        </pc:picChg>
        <pc:picChg chg="add del mod">
          <ac:chgData name="Punit Dharmadhikari" userId="ee401bb8b8c2a74d" providerId="LiveId" clId="{6F58F84E-498F-4B8D-AECC-6B61F4CBE920}" dt="2021-04-06T11:58:45.362" v="1500" actId="478"/>
          <ac:picMkLst>
            <pc:docMk/>
            <pc:sldMk cId="0" sldId="264"/>
            <ac:picMk id="254" creationId="{57ED0540-11BC-44CF-9C6E-FF5A244BAD22}"/>
          </ac:picMkLst>
        </pc:picChg>
        <pc:picChg chg="add del mod">
          <ac:chgData name="Punit Dharmadhikari" userId="ee401bb8b8c2a74d" providerId="LiveId" clId="{6F58F84E-498F-4B8D-AECC-6B61F4CBE920}" dt="2021-04-06T11:58:47.326" v="1503" actId="478"/>
          <ac:picMkLst>
            <pc:docMk/>
            <pc:sldMk cId="0" sldId="264"/>
            <ac:picMk id="255" creationId="{88742C96-A9CA-4C4A-A0A2-0F197074DCF1}"/>
          </ac:picMkLst>
        </pc:picChg>
        <pc:picChg chg="add del mod modCrop">
          <ac:chgData name="Punit Dharmadhikari" userId="ee401bb8b8c2a74d" providerId="LiveId" clId="{6F58F84E-498F-4B8D-AECC-6B61F4CBE920}" dt="2021-04-06T12:07:08.673" v="1619" actId="478"/>
          <ac:picMkLst>
            <pc:docMk/>
            <pc:sldMk cId="0" sldId="264"/>
            <ac:picMk id="281" creationId="{3ABDDDD0-8309-4201-91F4-984132E0293D}"/>
          </ac:picMkLst>
        </pc:picChg>
        <pc:picChg chg="add del mod">
          <ac:chgData name="Punit Dharmadhikari" userId="ee401bb8b8c2a74d" providerId="LiveId" clId="{6F58F84E-498F-4B8D-AECC-6B61F4CBE920}" dt="2021-04-06T12:06:17.249" v="1612" actId="478"/>
          <ac:picMkLst>
            <pc:docMk/>
            <pc:sldMk cId="0" sldId="264"/>
            <ac:picMk id="282" creationId="{4F232BE0-4639-44C7-8120-447B440592EC}"/>
          </ac:picMkLst>
        </pc:picChg>
        <pc:picChg chg="add del mod topLvl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283" creationId="{01C454BF-F5F0-4824-827B-F6976CF161A6}"/>
          </ac:picMkLst>
        </pc:picChg>
        <pc:picChg chg="add del mod topLvl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284" creationId="{D8540A49-5765-4260-98F0-E0C36670FE97}"/>
          </ac:picMkLst>
        </pc:picChg>
        <pc:picChg chg="add del mod">
          <ac:chgData name="Punit Dharmadhikari" userId="ee401bb8b8c2a74d" providerId="LiveId" clId="{6F58F84E-498F-4B8D-AECC-6B61F4CBE920}" dt="2021-04-06T12:05:26.105" v="1604" actId="478"/>
          <ac:picMkLst>
            <pc:docMk/>
            <pc:sldMk cId="0" sldId="264"/>
            <ac:picMk id="285" creationId="{CC36FDC2-F381-4683-B79D-1490DBA099C0}"/>
          </ac:picMkLst>
        </pc:picChg>
        <pc:picChg chg="add del mod topLvl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288" creationId="{7283982B-7037-44AB-B6D5-901537ADE277}"/>
          </ac:picMkLst>
        </pc:picChg>
        <pc:picChg chg="add del mod">
          <ac:chgData name="Punit Dharmadhikari" userId="ee401bb8b8c2a74d" providerId="LiveId" clId="{6F58F84E-498F-4B8D-AECC-6B61F4CBE920}" dt="2021-04-06T12:08:53.594" v="1636"/>
          <ac:picMkLst>
            <pc:docMk/>
            <pc:sldMk cId="0" sldId="264"/>
            <ac:picMk id="298" creationId="{AF613C6C-D28C-4405-9BF1-8AF155D473E8}"/>
          </ac:picMkLst>
        </pc:picChg>
        <pc:picChg chg="add del mod">
          <ac:chgData name="Punit Dharmadhikari" userId="ee401bb8b8c2a74d" providerId="LiveId" clId="{6F58F84E-498F-4B8D-AECC-6B61F4CBE920}" dt="2021-04-06T12:08:53.594" v="1636"/>
          <ac:picMkLst>
            <pc:docMk/>
            <pc:sldMk cId="0" sldId="264"/>
            <ac:picMk id="299" creationId="{529C1242-0803-4B7F-9A6B-72DF37B56580}"/>
          </ac:picMkLst>
        </pc:picChg>
        <pc:picChg chg="add del mod">
          <ac:chgData name="Punit Dharmadhikari" userId="ee401bb8b8c2a74d" providerId="LiveId" clId="{6F58F84E-498F-4B8D-AECC-6B61F4CBE920}" dt="2021-04-06T12:08:53.594" v="1636"/>
          <ac:picMkLst>
            <pc:docMk/>
            <pc:sldMk cId="0" sldId="264"/>
            <ac:picMk id="302" creationId="{5183B60A-7210-426C-B6EE-BD6A3788585D}"/>
          </ac:picMkLst>
        </pc:picChg>
        <pc:picChg chg="add del mod ord">
          <ac:chgData name="Punit Dharmadhikari" userId="ee401bb8b8c2a74d" providerId="LiveId" clId="{6F58F84E-498F-4B8D-AECC-6B61F4CBE920}" dt="2021-04-06T12:23:13.360" v="1951" actId="478"/>
          <ac:picMkLst>
            <pc:docMk/>
            <pc:sldMk cId="0" sldId="264"/>
            <ac:picMk id="304" creationId="{CA5C3333-1E3A-4FAE-8871-331B304F605F}"/>
          </ac:picMkLst>
        </pc:picChg>
        <pc:picChg chg="add del mod">
          <ac:chgData name="Punit Dharmadhikari" userId="ee401bb8b8c2a74d" providerId="LiveId" clId="{6F58F84E-498F-4B8D-AECC-6B61F4CBE920}" dt="2021-04-06T12:09:24.525" v="1647"/>
          <ac:picMkLst>
            <pc:docMk/>
            <pc:sldMk cId="0" sldId="264"/>
            <ac:picMk id="306" creationId="{B8F3B3A6-60B0-4C7A-940D-62ABC42A7479}"/>
          </ac:picMkLst>
        </pc:picChg>
        <pc:picChg chg="add del mod">
          <ac:chgData name="Punit Dharmadhikari" userId="ee401bb8b8c2a74d" providerId="LiveId" clId="{6F58F84E-498F-4B8D-AECC-6B61F4CBE920}" dt="2021-04-06T12:11:38.068" v="1686"/>
          <ac:picMkLst>
            <pc:docMk/>
            <pc:sldMk cId="0" sldId="264"/>
            <ac:picMk id="318" creationId="{8BFA599A-7A34-431B-807E-1376A9DF52D4}"/>
          </ac:picMkLst>
        </pc:picChg>
        <pc:picChg chg="add del mod">
          <ac:chgData name="Punit Dharmadhikari" userId="ee401bb8b8c2a74d" providerId="LiveId" clId="{6F58F84E-498F-4B8D-AECC-6B61F4CBE920}" dt="2021-04-06T12:11:38.068" v="1686"/>
          <ac:picMkLst>
            <pc:docMk/>
            <pc:sldMk cId="0" sldId="264"/>
            <ac:picMk id="319" creationId="{89F6ED50-C818-472A-B60B-869D822575E8}"/>
          </ac:picMkLst>
        </pc:picChg>
        <pc:picChg chg="add del mod">
          <ac:chgData name="Punit Dharmadhikari" userId="ee401bb8b8c2a74d" providerId="LiveId" clId="{6F58F84E-498F-4B8D-AECC-6B61F4CBE920}" dt="2021-04-06T12:11:38.068" v="1686"/>
          <ac:picMkLst>
            <pc:docMk/>
            <pc:sldMk cId="0" sldId="264"/>
            <ac:picMk id="322" creationId="{8E1E261B-3308-4630-AE7F-3375A3CB30AF}"/>
          </ac:picMkLst>
        </pc:picChg>
        <pc:picChg chg="add del mod">
          <ac:chgData name="Punit Dharmadhikari" userId="ee401bb8b8c2a74d" providerId="LiveId" clId="{6F58F84E-498F-4B8D-AECC-6B61F4CBE920}" dt="2021-04-06T12:11:38.068" v="1686"/>
          <ac:picMkLst>
            <pc:docMk/>
            <pc:sldMk cId="0" sldId="264"/>
            <ac:picMk id="323" creationId="{DAA6B5BD-7DF4-476C-B2E0-58F491522300}"/>
          </ac:picMkLst>
        </pc:picChg>
        <pc:picChg chg="add del mod">
          <ac:chgData name="Punit Dharmadhikari" userId="ee401bb8b8c2a74d" providerId="LiveId" clId="{6F58F84E-498F-4B8D-AECC-6B61F4CBE920}" dt="2021-04-06T12:12:00.694" v="1699"/>
          <ac:picMkLst>
            <pc:docMk/>
            <pc:sldMk cId="0" sldId="264"/>
            <ac:picMk id="335" creationId="{90C1A51E-36C7-447E-908F-D37F9901D2BD}"/>
          </ac:picMkLst>
        </pc:picChg>
        <pc:picChg chg="add del mod">
          <ac:chgData name="Punit Dharmadhikari" userId="ee401bb8b8c2a74d" providerId="LiveId" clId="{6F58F84E-498F-4B8D-AECC-6B61F4CBE920}" dt="2021-04-06T12:12:00.694" v="1699"/>
          <ac:picMkLst>
            <pc:docMk/>
            <pc:sldMk cId="0" sldId="264"/>
            <ac:picMk id="336" creationId="{778D4CB4-89C8-4AFE-899E-E446E2F36CAE}"/>
          </ac:picMkLst>
        </pc:picChg>
        <pc:picChg chg="add del mod">
          <ac:chgData name="Punit Dharmadhikari" userId="ee401bb8b8c2a74d" providerId="LiveId" clId="{6F58F84E-498F-4B8D-AECC-6B61F4CBE920}" dt="2021-04-06T12:12:00.694" v="1699"/>
          <ac:picMkLst>
            <pc:docMk/>
            <pc:sldMk cId="0" sldId="264"/>
            <ac:picMk id="339" creationId="{7FEE75C9-D0EB-45AF-A6EB-9418DBCC48DC}"/>
          </ac:picMkLst>
        </pc:picChg>
        <pc:picChg chg="add del mod">
          <ac:chgData name="Punit Dharmadhikari" userId="ee401bb8b8c2a74d" providerId="LiveId" clId="{6F58F84E-498F-4B8D-AECC-6B61F4CBE920}" dt="2021-04-06T12:12:00.694" v="1699"/>
          <ac:picMkLst>
            <pc:docMk/>
            <pc:sldMk cId="0" sldId="264"/>
            <ac:picMk id="340" creationId="{52233713-8423-4F3D-8271-E269B5F163A5}"/>
          </ac:picMkLst>
        </pc:picChg>
        <pc:picChg chg="add del mod">
          <ac:chgData name="Punit Dharmadhikari" userId="ee401bb8b8c2a74d" providerId="LiveId" clId="{6F58F84E-498F-4B8D-AECC-6B61F4CBE920}" dt="2021-04-06T12:14:20.815" v="1765"/>
          <ac:picMkLst>
            <pc:docMk/>
            <pc:sldMk cId="0" sldId="264"/>
            <ac:picMk id="353" creationId="{A4FDC403-3E2E-47CE-9CFB-6E0DEDAEAA8C}"/>
          </ac:picMkLst>
        </pc:picChg>
        <pc:picChg chg="add del mod">
          <ac:chgData name="Punit Dharmadhikari" userId="ee401bb8b8c2a74d" providerId="LiveId" clId="{6F58F84E-498F-4B8D-AECC-6B61F4CBE920}" dt="2021-04-06T12:14:20.815" v="1765"/>
          <ac:picMkLst>
            <pc:docMk/>
            <pc:sldMk cId="0" sldId="264"/>
            <ac:picMk id="354" creationId="{E92C2E44-E23F-4603-B3C3-5B8698B316DF}"/>
          </ac:picMkLst>
        </pc:picChg>
        <pc:picChg chg="add del mod">
          <ac:chgData name="Punit Dharmadhikari" userId="ee401bb8b8c2a74d" providerId="LiveId" clId="{6F58F84E-498F-4B8D-AECC-6B61F4CBE920}" dt="2021-04-06T12:14:20.815" v="1765"/>
          <ac:picMkLst>
            <pc:docMk/>
            <pc:sldMk cId="0" sldId="264"/>
            <ac:picMk id="357" creationId="{FB9CCC52-5713-4224-85E6-D1BD0699390D}"/>
          </ac:picMkLst>
        </pc:picChg>
        <pc:picChg chg="add del mod">
          <ac:chgData name="Punit Dharmadhikari" userId="ee401bb8b8c2a74d" providerId="LiveId" clId="{6F58F84E-498F-4B8D-AECC-6B61F4CBE920}" dt="2021-04-06T12:14:20.815" v="1765"/>
          <ac:picMkLst>
            <pc:docMk/>
            <pc:sldMk cId="0" sldId="264"/>
            <ac:picMk id="358" creationId="{23414D79-30C9-4FF2-9C67-8C1112AA4250}"/>
          </ac:picMkLst>
        </pc:picChg>
        <pc:picChg chg="add del mod">
          <ac:chgData name="Punit Dharmadhikari" userId="ee401bb8b8c2a74d" providerId="LiveId" clId="{6F58F84E-498F-4B8D-AECC-6B61F4CBE920}" dt="2021-04-06T12:14:24.418" v="1767"/>
          <ac:picMkLst>
            <pc:docMk/>
            <pc:sldMk cId="0" sldId="264"/>
            <ac:picMk id="369" creationId="{9DBE7FA1-A1F7-495D-A358-60C377E41471}"/>
          </ac:picMkLst>
        </pc:picChg>
        <pc:picChg chg="add del mod">
          <ac:chgData name="Punit Dharmadhikari" userId="ee401bb8b8c2a74d" providerId="LiveId" clId="{6F58F84E-498F-4B8D-AECC-6B61F4CBE920}" dt="2021-04-06T12:14:24.418" v="1767"/>
          <ac:picMkLst>
            <pc:docMk/>
            <pc:sldMk cId="0" sldId="264"/>
            <ac:picMk id="370" creationId="{C698FEFA-A6E9-4628-98D1-061F651DB4E6}"/>
          </ac:picMkLst>
        </pc:picChg>
        <pc:picChg chg="add del mod">
          <ac:chgData name="Punit Dharmadhikari" userId="ee401bb8b8c2a74d" providerId="LiveId" clId="{6F58F84E-498F-4B8D-AECC-6B61F4CBE920}" dt="2021-04-06T12:14:24.418" v="1767"/>
          <ac:picMkLst>
            <pc:docMk/>
            <pc:sldMk cId="0" sldId="264"/>
            <ac:picMk id="373" creationId="{93BE2D4C-0E8C-4077-979B-1DE8504585DE}"/>
          </ac:picMkLst>
        </pc:picChg>
        <pc:picChg chg="add del mod">
          <ac:chgData name="Punit Dharmadhikari" userId="ee401bb8b8c2a74d" providerId="LiveId" clId="{6F58F84E-498F-4B8D-AECC-6B61F4CBE920}" dt="2021-04-06T12:14:24.418" v="1767"/>
          <ac:picMkLst>
            <pc:docMk/>
            <pc:sldMk cId="0" sldId="264"/>
            <ac:picMk id="374" creationId="{B9CA714F-7828-4B88-9311-267D8517D710}"/>
          </ac:picMkLst>
        </pc:picChg>
        <pc:picChg chg="add del mod">
          <ac:chgData name="Punit Dharmadhikari" userId="ee401bb8b8c2a74d" providerId="LiveId" clId="{6F58F84E-498F-4B8D-AECC-6B61F4CBE920}" dt="2021-04-06T12:23:13.360" v="1951" actId="478"/>
          <ac:picMkLst>
            <pc:docMk/>
            <pc:sldMk cId="0" sldId="264"/>
            <ac:picMk id="389" creationId="{46C472BF-C800-422B-A9A6-59D0AE5089B5}"/>
          </ac:picMkLst>
        </pc:picChg>
        <pc:picChg chg="add del mod">
          <ac:chgData name="Punit Dharmadhikari" userId="ee401bb8b8c2a74d" providerId="LiveId" clId="{6F58F84E-498F-4B8D-AECC-6B61F4CBE920}" dt="2021-04-06T12:23:13.360" v="1951" actId="478"/>
          <ac:picMkLst>
            <pc:docMk/>
            <pc:sldMk cId="0" sldId="264"/>
            <ac:picMk id="390" creationId="{67DA6A33-3548-419E-9228-CF3E2949B62F}"/>
          </ac:picMkLst>
        </pc:picChg>
        <pc:picChg chg="add del mod">
          <ac:chgData name="Punit Dharmadhikari" userId="ee401bb8b8c2a74d" providerId="LiveId" clId="{6F58F84E-498F-4B8D-AECC-6B61F4CBE920}" dt="2021-04-06T12:23:13.360" v="1951" actId="478"/>
          <ac:picMkLst>
            <pc:docMk/>
            <pc:sldMk cId="0" sldId="264"/>
            <ac:picMk id="393" creationId="{8022E170-74DD-46D6-959E-F5496AB675DC}"/>
          </ac:picMkLst>
        </pc:picChg>
        <pc:picChg chg="add del mod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405" creationId="{3E75BF6B-8D31-4EEE-9C31-0429CBDEC656}"/>
          </ac:picMkLst>
        </pc:picChg>
        <pc:picChg chg="add del mod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642" creationId="{C9592657-4579-41C2-B831-849B555CDE07}"/>
          </ac:picMkLst>
        </pc:picChg>
        <pc:picChg chg="add del mod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645" creationId="{30C74B6E-388B-41D7-8904-B0808BC98CE5}"/>
          </ac:picMkLst>
        </pc:picChg>
        <pc:picChg chg="add del mod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647" creationId="{ACD6FBAB-76F7-494E-AEE7-73EE6C41F5F3}"/>
          </ac:picMkLst>
        </pc:picChg>
        <pc:picChg chg="add del mod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658" creationId="{FB3A23FB-3925-474E-9137-4F5A7A30A56E}"/>
          </ac:picMkLst>
        </pc:picChg>
        <pc:picChg chg="add del mod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659" creationId="{089F7C83-61D2-4420-9D1E-83015226496B}"/>
          </ac:picMkLst>
        </pc:picChg>
        <pc:picChg chg="add del mod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662" creationId="{EA8FBF62-11EB-42A1-B0B1-970E876C283D}"/>
          </ac:picMkLst>
        </pc:picChg>
        <pc:picChg chg="add del mod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664" creationId="{05237FDF-1E3C-4F5A-92D6-0B82B0634ADF}"/>
          </ac:picMkLst>
        </pc:picChg>
        <pc:picChg chg="add del mod">
          <ac:chgData name="Punit Dharmadhikari" userId="ee401bb8b8c2a74d" providerId="LiveId" clId="{6F58F84E-498F-4B8D-AECC-6B61F4CBE920}" dt="2021-04-06T12:30:42.615" v="2056" actId="478"/>
          <ac:picMkLst>
            <pc:docMk/>
            <pc:sldMk cId="0" sldId="264"/>
            <ac:picMk id="678" creationId="{581CD796-7DD9-4DA6-AA49-BAE5FBEC3B66}"/>
          </ac:picMkLst>
        </pc:picChg>
        <pc:picChg chg="add del mod">
          <ac:chgData name="Punit Dharmadhikari" userId="ee401bb8b8c2a74d" providerId="LiveId" clId="{6F58F84E-498F-4B8D-AECC-6B61F4CBE920}" dt="2021-04-06T12:23:34.774" v="1959" actId="478"/>
          <ac:picMkLst>
            <pc:docMk/>
            <pc:sldMk cId="0" sldId="264"/>
            <ac:picMk id="679" creationId="{B9AE04CE-4782-4CA0-B55B-F3884A2CE73D}"/>
          </ac:picMkLst>
        </pc:picChg>
        <pc:picChg chg="add del mod">
          <ac:chgData name="Punit Dharmadhikari" userId="ee401bb8b8c2a74d" providerId="LiveId" clId="{6F58F84E-498F-4B8D-AECC-6B61F4CBE920}" dt="2021-04-06T12:23:41.313" v="1963" actId="478"/>
          <ac:picMkLst>
            <pc:docMk/>
            <pc:sldMk cId="0" sldId="264"/>
            <ac:picMk id="682" creationId="{88746073-4D5A-46E2-A336-2B5F3B258EA2}"/>
          </ac:picMkLst>
        </pc:picChg>
        <pc:picChg chg="add del mod">
          <ac:chgData name="Punit Dharmadhikari" userId="ee401bb8b8c2a74d" providerId="LiveId" clId="{6F58F84E-498F-4B8D-AECC-6B61F4CBE920}" dt="2021-04-06T12:23:16.041" v="1953" actId="478"/>
          <ac:picMkLst>
            <pc:docMk/>
            <pc:sldMk cId="0" sldId="264"/>
            <ac:picMk id="684" creationId="{834F4B32-E22D-4E00-B165-841E734EEB50}"/>
          </ac:picMkLst>
        </pc:picChg>
        <pc:picChg chg="add del mod">
          <ac:chgData name="Punit Dharmadhikari" userId="ee401bb8b8c2a74d" providerId="LiveId" clId="{6F58F84E-498F-4B8D-AECC-6B61F4CBE920}" dt="2021-04-06T12:23:13.360" v="1951" actId="478"/>
          <ac:picMkLst>
            <pc:docMk/>
            <pc:sldMk cId="0" sldId="264"/>
            <ac:picMk id="697" creationId="{ADC8EAAC-EB93-4DA5-9E85-467157E2B259}"/>
          </ac:picMkLst>
        </pc:picChg>
        <pc:picChg chg="add del mod">
          <ac:chgData name="Punit Dharmadhikari" userId="ee401bb8b8c2a74d" providerId="LiveId" clId="{6F58F84E-498F-4B8D-AECC-6B61F4CBE920}" dt="2021-04-06T12:23:09.891" v="1950" actId="478"/>
          <ac:picMkLst>
            <pc:docMk/>
            <pc:sldMk cId="0" sldId="264"/>
            <ac:picMk id="698" creationId="{F3729B82-7460-4F18-9E69-7D8CABC02F24}"/>
          </ac:picMkLst>
        </pc:picChg>
        <pc:picChg chg="add del mod">
          <ac:chgData name="Punit Dharmadhikari" userId="ee401bb8b8c2a74d" providerId="LiveId" clId="{6F58F84E-498F-4B8D-AECC-6B61F4CBE920}" dt="2021-04-06T12:23:13.360" v="1951" actId="478"/>
          <ac:picMkLst>
            <pc:docMk/>
            <pc:sldMk cId="0" sldId="264"/>
            <ac:picMk id="701" creationId="{94FDBFB0-E8A7-4A86-942F-595D531DF6C2}"/>
          </ac:picMkLst>
        </pc:picChg>
        <pc:picChg chg="add del mod">
          <ac:chgData name="Punit Dharmadhikari" userId="ee401bb8b8c2a74d" providerId="LiveId" clId="{6F58F84E-498F-4B8D-AECC-6B61F4CBE920}" dt="2021-04-06T12:23:13.360" v="1951" actId="478"/>
          <ac:picMkLst>
            <pc:docMk/>
            <pc:sldMk cId="0" sldId="264"/>
            <ac:picMk id="703" creationId="{4F12DCA6-34D6-4F8E-8804-3BFE3BE90B9B}"/>
          </ac:picMkLst>
        </pc:picChg>
        <pc:picChg chg="add del mod">
          <ac:chgData name="Punit Dharmadhikari" userId="ee401bb8b8c2a74d" providerId="LiveId" clId="{6F58F84E-498F-4B8D-AECC-6B61F4CBE920}" dt="2021-04-06T12:30:42.615" v="2056" actId="478"/>
          <ac:picMkLst>
            <pc:docMk/>
            <pc:sldMk cId="0" sldId="264"/>
            <ac:picMk id="706" creationId="{934C945D-E02F-450F-8EC0-A895516625FB}"/>
          </ac:picMkLst>
        </pc:picChg>
        <pc:picChg chg="add del mod">
          <ac:chgData name="Punit Dharmadhikari" userId="ee401bb8b8c2a74d" providerId="LiveId" clId="{6F58F84E-498F-4B8D-AECC-6B61F4CBE920}" dt="2021-04-06T12:30:42.615" v="2056" actId="478"/>
          <ac:picMkLst>
            <pc:docMk/>
            <pc:sldMk cId="0" sldId="264"/>
            <ac:picMk id="707" creationId="{32E24870-1981-411E-A2EE-0136A40B53D3}"/>
          </ac:picMkLst>
        </pc:picChg>
        <pc:picChg chg="add del mod">
          <ac:chgData name="Punit Dharmadhikari" userId="ee401bb8b8c2a74d" providerId="LiveId" clId="{6F58F84E-498F-4B8D-AECC-6B61F4CBE920}" dt="2021-04-06T12:25:00.430" v="1989"/>
          <ac:picMkLst>
            <pc:docMk/>
            <pc:sldMk cId="0" sldId="264"/>
            <ac:picMk id="720" creationId="{CFFE5D87-16FF-4C62-B8F2-C09A163B720F}"/>
          </ac:picMkLst>
        </pc:picChg>
        <pc:picChg chg="add del mod">
          <ac:chgData name="Punit Dharmadhikari" userId="ee401bb8b8c2a74d" providerId="LiveId" clId="{6F58F84E-498F-4B8D-AECC-6B61F4CBE920}" dt="2021-04-06T12:25:00.430" v="1989"/>
          <ac:picMkLst>
            <pc:docMk/>
            <pc:sldMk cId="0" sldId="264"/>
            <ac:picMk id="722" creationId="{22017311-CDF4-4366-BC10-2776320A36F5}"/>
          </ac:picMkLst>
        </pc:picChg>
        <pc:picChg chg="add del mod">
          <ac:chgData name="Punit Dharmadhikari" userId="ee401bb8b8c2a74d" providerId="LiveId" clId="{6F58F84E-498F-4B8D-AECC-6B61F4CBE920}" dt="2021-04-06T12:25:00.430" v="1989"/>
          <ac:picMkLst>
            <pc:docMk/>
            <pc:sldMk cId="0" sldId="264"/>
            <ac:picMk id="723" creationId="{1E5CCEC9-AA58-4D43-BC9F-14ACF2B46A3B}"/>
          </ac:picMkLst>
        </pc:picChg>
        <pc:picChg chg="add mod">
          <ac:chgData name="Punit Dharmadhikari" userId="ee401bb8b8c2a74d" providerId="LiveId" clId="{6F58F84E-498F-4B8D-AECC-6B61F4CBE920}" dt="2021-04-06T12:29:26.600" v="2034" actId="1076"/>
          <ac:picMkLst>
            <pc:docMk/>
            <pc:sldMk cId="0" sldId="264"/>
            <ac:picMk id="736" creationId="{9680BB11-A254-40A4-A1AB-C7393622B3C8}"/>
          </ac:picMkLst>
        </pc:picChg>
        <pc:picChg chg="add mod">
          <ac:chgData name="Punit Dharmadhikari" userId="ee401bb8b8c2a74d" providerId="LiveId" clId="{6F58F84E-498F-4B8D-AECC-6B61F4CBE920}" dt="2021-04-06T12:29:26.600" v="2034" actId="1076"/>
          <ac:picMkLst>
            <pc:docMk/>
            <pc:sldMk cId="0" sldId="264"/>
            <ac:picMk id="738" creationId="{FF997F26-8354-4E5A-B310-BD095FF40AB8}"/>
          </ac:picMkLst>
        </pc:picChg>
        <pc:picChg chg="add mod">
          <ac:chgData name="Punit Dharmadhikari" userId="ee401bb8b8c2a74d" providerId="LiveId" clId="{6F58F84E-498F-4B8D-AECC-6B61F4CBE920}" dt="2021-04-06T12:29:26.600" v="2034" actId="1076"/>
          <ac:picMkLst>
            <pc:docMk/>
            <pc:sldMk cId="0" sldId="264"/>
            <ac:picMk id="739" creationId="{C1286FF5-F4EE-4925-95D1-D016693DF11F}"/>
          </ac:picMkLst>
        </pc:picChg>
        <pc:picChg chg="add mod">
          <ac:chgData name="Punit Dharmadhikari" userId="ee401bb8b8c2a74d" providerId="LiveId" clId="{6F58F84E-498F-4B8D-AECC-6B61F4CBE920}" dt="2021-04-06T12:29:26.600" v="2034" actId="1076"/>
          <ac:picMkLst>
            <pc:docMk/>
            <pc:sldMk cId="0" sldId="264"/>
            <ac:picMk id="742" creationId="{45F0EE48-DF19-4A09-9E4C-55F8C6403381}"/>
          </ac:picMkLst>
        </pc:picChg>
        <pc:picChg chg="add mod">
          <ac:chgData name="Punit Dharmadhikari" userId="ee401bb8b8c2a74d" providerId="LiveId" clId="{6F58F84E-498F-4B8D-AECC-6B61F4CBE920}" dt="2021-04-06T12:29:30.587" v="2035" actId="1076"/>
          <ac:picMkLst>
            <pc:docMk/>
            <pc:sldMk cId="0" sldId="264"/>
            <ac:picMk id="753" creationId="{6AB028ED-FFB6-41EF-ACE8-BFC86AA9FE5E}"/>
          </ac:picMkLst>
        </pc:picChg>
        <pc:picChg chg="add mod">
          <ac:chgData name="Punit Dharmadhikari" userId="ee401bb8b8c2a74d" providerId="LiveId" clId="{6F58F84E-498F-4B8D-AECC-6B61F4CBE920}" dt="2021-04-06T12:29:30.587" v="2035" actId="1076"/>
          <ac:picMkLst>
            <pc:docMk/>
            <pc:sldMk cId="0" sldId="264"/>
            <ac:picMk id="755" creationId="{444CF768-809A-4494-9D2B-793FF735E610}"/>
          </ac:picMkLst>
        </pc:picChg>
        <pc:picChg chg="add mod">
          <ac:chgData name="Punit Dharmadhikari" userId="ee401bb8b8c2a74d" providerId="LiveId" clId="{6F58F84E-498F-4B8D-AECC-6B61F4CBE920}" dt="2021-04-06T12:29:30.587" v="2035" actId="1076"/>
          <ac:picMkLst>
            <pc:docMk/>
            <pc:sldMk cId="0" sldId="264"/>
            <ac:picMk id="756" creationId="{FD10F9DD-1EDA-4163-94D5-4874D9810932}"/>
          </ac:picMkLst>
        </pc:picChg>
        <pc:picChg chg="add mod">
          <ac:chgData name="Punit Dharmadhikari" userId="ee401bb8b8c2a74d" providerId="LiveId" clId="{6F58F84E-498F-4B8D-AECC-6B61F4CBE920}" dt="2021-04-06T12:29:30.587" v="2035" actId="1076"/>
          <ac:picMkLst>
            <pc:docMk/>
            <pc:sldMk cId="0" sldId="264"/>
            <ac:picMk id="759" creationId="{6B72574C-15B0-4E7F-B086-61151DDBC2A4}"/>
          </ac:picMkLst>
        </pc:picChg>
        <pc:picChg chg="add del mod">
          <ac:chgData name="Punit Dharmadhikari" userId="ee401bb8b8c2a74d" providerId="LiveId" clId="{6F58F84E-498F-4B8D-AECC-6B61F4CBE920}" dt="2021-04-06T12:30:35.138" v="2054" actId="478"/>
          <ac:picMkLst>
            <pc:docMk/>
            <pc:sldMk cId="0" sldId="264"/>
            <ac:picMk id="770" creationId="{9F6BC495-F77B-4A78-ABD4-06E33C128EF7}"/>
          </ac:picMkLst>
        </pc:picChg>
        <pc:picChg chg="add del mod">
          <ac:chgData name="Punit Dharmadhikari" userId="ee401bb8b8c2a74d" providerId="LiveId" clId="{6F58F84E-498F-4B8D-AECC-6B61F4CBE920}" dt="2021-04-06T12:30:35.138" v="2054" actId="478"/>
          <ac:picMkLst>
            <pc:docMk/>
            <pc:sldMk cId="0" sldId="264"/>
            <ac:picMk id="772" creationId="{0B16DF39-4704-4B75-B5EA-A2A7AD80D45A}"/>
          </ac:picMkLst>
        </pc:picChg>
        <pc:picChg chg="add del mod">
          <ac:chgData name="Punit Dharmadhikari" userId="ee401bb8b8c2a74d" providerId="LiveId" clId="{6F58F84E-498F-4B8D-AECC-6B61F4CBE920}" dt="2021-04-06T12:30:35.138" v="2054" actId="478"/>
          <ac:picMkLst>
            <pc:docMk/>
            <pc:sldMk cId="0" sldId="264"/>
            <ac:picMk id="773" creationId="{1DCA3B55-492D-4CE0-8F9A-65FFBB8158B4}"/>
          </ac:picMkLst>
        </pc:picChg>
        <pc:picChg chg="add del mod">
          <ac:chgData name="Punit Dharmadhikari" userId="ee401bb8b8c2a74d" providerId="LiveId" clId="{6F58F84E-498F-4B8D-AECC-6B61F4CBE920}" dt="2021-04-06T12:30:35.138" v="2054" actId="478"/>
          <ac:picMkLst>
            <pc:docMk/>
            <pc:sldMk cId="0" sldId="264"/>
            <ac:picMk id="776" creationId="{182AEF55-9B5C-453C-91D0-06B1E817BDC9}"/>
          </ac:picMkLst>
        </pc:picChg>
        <pc:picChg chg="add mod">
          <ac:chgData name="Punit Dharmadhikari" userId="ee401bb8b8c2a74d" providerId="LiveId" clId="{6F58F84E-498F-4B8D-AECC-6B61F4CBE920}" dt="2021-04-06T12:28:35.413" v="2021" actId="1076"/>
          <ac:picMkLst>
            <pc:docMk/>
            <pc:sldMk cId="0" sldId="264"/>
            <ac:picMk id="787" creationId="{732DDFF8-7B1E-4983-809E-3C629DB457C7}"/>
          </ac:picMkLst>
        </pc:picChg>
        <pc:picChg chg="add mod">
          <ac:chgData name="Punit Dharmadhikari" userId="ee401bb8b8c2a74d" providerId="LiveId" clId="{6F58F84E-498F-4B8D-AECC-6B61F4CBE920}" dt="2021-04-06T12:28:35.413" v="2021" actId="1076"/>
          <ac:picMkLst>
            <pc:docMk/>
            <pc:sldMk cId="0" sldId="264"/>
            <ac:picMk id="789" creationId="{5C6CF0C4-D075-483F-8E24-5F17E50F02EF}"/>
          </ac:picMkLst>
        </pc:picChg>
        <pc:picChg chg="add mod">
          <ac:chgData name="Punit Dharmadhikari" userId="ee401bb8b8c2a74d" providerId="LiveId" clId="{6F58F84E-498F-4B8D-AECC-6B61F4CBE920}" dt="2021-04-06T12:28:35.413" v="2021" actId="1076"/>
          <ac:picMkLst>
            <pc:docMk/>
            <pc:sldMk cId="0" sldId="264"/>
            <ac:picMk id="790" creationId="{DE834170-6FAF-4E1D-8D4F-F716F4A505D3}"/>
          </ac:picMkLst>
        </pc:picChg>
        <pc:picChg chg="add mod">
          <ac:chgData name="Punit Dharmadhikari" userId="ee401bb8b8c2a74d" providerId="LiveId" clId="{6F58F84E-498F-4B8D-AECC-6B61F4CBE920}" dt="2021-04-06T12:28:35.413" v="2021" actId="1076"/>
          <ac:picMkLst>
            <pc:docMk/>
            <pc:sldMk cId="0" sldId="264"/>
            <ac:picMk id="793" creationId="{4B24929F-AB9A-4694-BEB4-F683C78A2424}"/>
          </ac:picMkLst>
        </pc:picChg>
        <pc:picChg chg="add mod">
          <ac:chgData name="Punit Dharmadhikari" userId="ee401bb8b8c2a74d" providerId="LiveId" clId="{6F58F84E-498F-4B8D-AECC-6B61F4CBE920}" dt="2021-04-06T12:28:35.413" v="2021" actId="1076"/>
          <ac:picMkLst>
            <pc:docMk/>
            <pc:sldMk cId="0" sldId="264"/>
            <ac:picMk id="804" creationId="{3B07C74A-3293-44EE-B8C4-92A66E120F39}"/>
          </ac:picMkLst>
        </pc:picChg>
        <pc:picChg chg="add mod">
          <ac:chgData name="Punit Dharmadhikari" userId="ee401bb8b8c2a74d" providerId="LiveId" clId="{6F58F84E-498F-4B8D-AECC-6B61F4CBE920}" dt="2021-04-06T12:28:35.413" v="2021" actId="1076"/>
          <ac:picMkLst>
            <pc:docMk/>
            <pc:sldMk cId="0" sldId="264"/>
            <ac:picMk id="806" creationId="{35B3817A-4B2F-4D0A-BAB5-86BC2D94A1D1}"/>
          </ac:picMkLst>
        </pc:picChg>
        <pc:picChg chg="add mod">
          <ac:chgData name="Punit Dharmadhikari" userId="ee401bb8b8c2a74d" providerId="LiveId" clId="{6F58F84E-498F-4B8D-AECC-6B61F4CBE920}" dt="2021-04-06T12:28:35.413" v="2021" actId="1076"/>
          <ac:picMkLst>
            <pc:docMk/>
            <pc:sldMk cId="0" sldId="264"/>
            <ac:picMk id="807" creationId="{98106738-BA4A-41F9-92BB-135BD0882489}"/>
          </ac:picMkLst>
        </pc:picChg>
        <pc:picChg chg="add mod">
          <ac:chgData name="Punit Dharmadhikari" userId="ee401bb8b8c2a74d" providerId="LiveId" clId="{6F58F84E-498F-4B8D-AECC-6B61F4CBE920}" dt="2021-04-06T12:28:35.413" v="2021" actId="1076"/>
          <ac:picMkLst>
            <pc:docMk/>
            <pc:sldMk cId="0" sldId="264"/>
            <ac:picMk id="810" creationId="{439DF03D-DBC8-43DB-9C56-0E09C3FB4E4D}"/>
          </ac:picMkLst>
        </pc:picChg>
        <pc:picChg chg="add mod">
          <ac:chgData name="Punit Dharmadhikari" userId="ee401bb8b8c2a74d" providerId="LiveId" clId="{6F58F84E-498F-4B8D-AECC-6B61F4CBE920}" dt="2021-04-06T12:28:44.794" v="2023" actId="1076"/>
          <ac:picMkLst>
            <pc:docMk/>
            <pc:sldMk cId="0" sldId="264"/>
            <ac:picMk id="823" creationId="{8FF0EEB1-CAAD-416B-B87B-550C5383A4FC}"/>
          </ac:picMkLst>
        </pc:picChg>
        <pc:picChg chg="add mod">
          <ac:chgData name="Punit Dharmadhikari" userId="ee401bb8b8c2a74d" providerId="LiveId" clId="{6F58F84E-498F-4B8D-AECC-6B61F4CBE920}" dt="2021-04-06T12:28:44.794" v="2023" actId="1076"/>
          <ac:picMkLst>
            <pc:docMk/>
            <pc:sldMk cId="0" sldId="264"/>
            <ac:picMk id="825" creationId="{FB33212B-ABB4-47FB-9528-08B886B09093}"/>
          </ac:picMkLst>
        </pc:picChg>
        <pc:picChg chg="add mod">
          <ac:chgData name="Punit Dharmadhikari" userId="ee401bb8b8c2a74d" providerId="LiveId" clId="{6F58F84E-498F-4B8D-AECC-6B61F4CBE920}" dt="2021-04-06T12:28:44.794" v="2023" actId="1076"/>
          <ac:picMkLst>
            <pc:docMk/>
            <pc:sldMk cId="0" sldId="264"/>
            <ac:picMk id="826" creationId="{67BE5CE3-58C0-453D-A033-0A8A2F3E6B27}"/>
          </ac:picMkLst>
        </pc:picChg>
        <pc:picChg chg="add mod">
          <ac:chgData name="Punit Dharmadhikari" userId="ee401bb8b8c2a74d" providerId="LiveId" clId="{6F58F84E-498F-4B8D-AECC-6B61F4CBE920}" dt="2021-04-06T12:28:44.794" v="2023" actId="1076"/>
          <ac:picMkLst>
            <pc:docMk/>
            <pc:sldMk cId="0" sldId="264"/>
            <ac:picMk id="829" creationId="{5532E0D0-E4B3-45D5-AB17-ED04204D7E3B}"/>
          </ac:picMkLst>
        </pc:picChg>
        <pc:picChg chg="add mod">
          <ac:chgData name="Punit Dharmadhikari" userId="ee401bb8b8c2a74d" providerId="LiveId" clId="{6F58F84E-498F-4B8D-AECC-6B61F4CBE920}" dt="2021-04-06T12:28:49.010" v="2025" actId="1076"/>
          <ac:picMkLst>
            <pc:docMk/>
            <pc:sldMk cId="0" sldId="264"/>
            <ac:picMk id="840" creationId="{23AB1209-CE99-46C6-BC49-E842E672EBA2}"/>
          </ac:picMkLst>
        </pc:picChg>
        <pc:picChg chg="add mod">
          <ac:chgData name="Punit Dharmadhikari" userId="ee401bb8b8c2a74d" providerId="LiveId" clId="{6F58F84E-498F-4B8D-AECC-6B61F4CBE920}" dt="2021-04-06T12:28:49.010" v="2025" actId="1076"/>
          <ac:picMkLst>
            <pc:docMk/>
            <pc:sldMk cId="0" sldId="264"/>
            <ac:picMk id="842" creationId="{5D13A0E5-3930-484D-9622-F602F9FC7D08}"/>
          </ac:picMkLst>
        </pc:picChg>
        <pc:picChg chg="add mod">
          <ac:chgData name="Punit Dharmadhikari" userId="ee401bb8b8c2a74d" providerId="LiveId" clId="{6F58F84E-498F-4B8D-AECC-6B61F4CBE920}" dt="2021-04-06T12:28:49.010" v="2025" actId="1076"/>
          <ac:picMkLst>
            <pc:docMk/>
            <pc:sldMk cId="0" sldId="264"/>
            <ac:picMk id="843" creationId="{F22E1270-DD58-4DC5-A26B-933871B4EAAF}"/>
          </ac:picMkLst>
        </pc:picChg>
        <pc:picChg chg="add mod">
          <ac:chgData name="Punit Dharmadhikari" userId="ee401bb8b8c2a74d" providerId="LiveId" clId="{6F58F84E-498F-4B8D-AECC-6B61F4CBE920}" dt="2021-04-06T12:28:49.010" v="2025" actId="1076"/>
          <ac:picMkLst>
            <pc:docMk/>
            <pc:sldMk cId="0" sldId="264"/>
            <ac:picMk id="846" creationId="{FF59666D-936F-4DDC-8754-356DF5AB865D}"/>
          </ac:picMkLst>
        </pc:picChg>
        <pc:picChg chg="add mod">
          <ac:chgData name="Punit Dharmadhikari" userId="ee401bb8b8c2a74d" providerId="LiveId" clId="{6F58F84E-498F-4B8D-AECC-6B61F4CBE920}" dt="2021-04-06T12:28:55.810" v="2027" actId="1076"/>
          <ac:picMkLst>
            <pc:docMk/>
            <pc:sldMk cId="0" sldId="264"/>
            <ac:picMk id="857" creationId="{943E3D8F-C4D5-4942-A3D3-C57967870263}"/>
          </ac:picMkLst>
        </pc:picChg>
        <pc:picChg chg="add mod">
          <ac:chgData name="Punit Dharmadhikari" userId="ee401bb8b8c2a74d" providerId="LiveId" clId="{6F58F84E-498F-4B8D-AECC-6B61F4CBE920}" dt="2021-04-06T12:28:55.810" v="2027" actId="1076"/>
          <ac:picMkLst>
            <pc:docMk/>
            <pc:sldMk cId="0" sldId="264"/>
            <ac:picMk id="859" creationId="{319185DD-C0FB-4597-850B-A7F7D86AAD0E}"/>
          </ac:picMkLst>
        </pc:picChg>
        <pc:picChg chg="add mod">
          <ac:chgData name="Punit Dharmadhikari" userId="ee401bb8b8c2a74d" providerId="LiveId" clId="{6F58F84E-498F-4B8D-AECC-6B61F4CBE920}" dt="2021-04-06T12:28:55.810" v="2027" actId="1076"/>
          <ac:picMkLst>
            <pc:docMk/>
            <pc:sldMk cId="0" sldId="264"/>
            <ac:picMk id="860" creationId="{FAF85B8B-26ED-4EA5-80FE-5CCA752617AB}"/>
          </ac:picMkLst>
        </pc:picChg>
        <pc:picChg chg="add mod">
          <ac:chgData name="Punit Dharmadhikari" userId="ee401bb8b8c2a74d" providerId="LiveId" clId="{6F58F84E-498F-4B8D-AECC-6B61F4CBE920}" dt="2021-04-06T12:28:55.810" v="2027" actId="1076"/>
          <ac:picMkLst>
            <pc:docMk/>
            <pc:sldMk cId="0" sldId="264"/>
            <ac:picMk id="863" creationId="{A40F6A09-D035-420B-B2CC-1DF51C833406}"/>
          </ac:picMkLst>
        </pc:picChg>
        <pc:picChg chg="add mod">
          <ac:chgData name="Punit Dharmadhikari" userId="ee401bb8b8c2a74d" providerId="LiveId" clId="{6F58F84E-498F-4B8D-AECC-6B61F4CBE920}" dt="2021-04-06T12:29:00.565" v="2029" actId="1076"/>
          <ac:picMkLst>
            <pc:docMk/>
            <pc:sldMk cId="0" sldId="264"/>
            <ac:picMk id="874" creationId="{6CBFF969-EEEE-45CC-A202-428D278A72EB}"/>
          </ac:picMkLst>
        </pc:picChg>
        <pc:picChg chg="add mod">
          <ac:chgData name="Punit Dharmadhikari" userId="ee401bb8b8c2a74d" providerId="LiveId" clId="{6F58F84E-498F-4B8D-AECC-6B61F4CBE920}" dt="2021-04-06T12:29:00.565" v="2029" actId="1076"/>
          <ac:picMkLst>
            <pc:docMk/>
            <pc:sldMk cId="0" sldId="264"/>
            <ac:picMk id="876" creationId="{93E2F416-2F9A-4EE7-B616-3789D7062C7D}"/>
          </ac:picMkLst>
        </pc:picChg>
        <pc:picChg chg="add mod">
          <ac:chgData name="Punit Dharmadhikari" userId="ee401bb8b8c2a74d" providerId="LiveId" clId="{6F58F84E-498F-4B8D-AECC-6B61F4CBE920}" dt="2021-04-06T12:29:00.565" v="2029" actId="1076"/>
          <ac:picMkLst>
            <pc:docMk/>
            <pc:sldMk cId="0" sldId="264"/>
            <ac:picMk id="877" creationId="{67F10FB3-A598-45B4-9A0A-59EBA0ECEC66}"/>
          </ac:picMkLst>
        </pc:picChg>
        <pc:picChg chg="add mod">
          <ac:chgData name="Punit Dharmadhikari" userId="ee401bb8b8c2a74d" providerId="LiveId" clId="{6F58F84E-498F-4B8D-AECC-6B61F4CBE920}" dt="2021-04-06T12:29:00.565" v="2029" actId="1076"/>
          <ac:picMkLst>
            <pc:docMk/>
            <pc:sldMk cId="0" sldId="264"/>
            <ac:picMk id="880" creationId="{3A6D46F3-8640-4B6B-8C57-BE73168A7929}"/>
          </ac:picMkLst>
        </pc:picChg>
        <pc:picChg chg="add mod">
          <ac:chgData name="Punit Dharmadhikari" userId="ee401bb8b8c2a74d" providerId="LiveId" clId="{6F58F84E-498F-4B8D-AECC-6B61F4CBE920}" dt="2021-04-06T12:29:47.572" v="2040" actId="1076"/>
          <ac:picMkLst>
            <pc:docMk/>
            <pc:sldMk cId="0" sldId="264"/>
            <ac:picMk id="893" creationId="{5DF0B8A9-7CE6-4826-86CA-F4B46065BA5B}"/>
          </ac:picMkLst>
        </pc:picChg>
        <pc:picChg chg="add mod">
          <ac:chgData name="Punit Dharmadhikari" userId="ee401bb8b8c2a74d" providerId="LiveId" clId="{6F58F84E-498F-4B8D-AECC-6B61F4CBE920}" dt="2021-04-06T12:29:47.572" v="2040" actId="1076"/>
          <ac:picMkLst>
            <pc:docMk/>
            <pc:sldMk cId="0" sldId="264"/>
            <ac:picMk id="895" creationId="{A3F038A4-29A8-4FB4-A511-3FBFA5DFFE1C}"/>
          </ac:picMkLst>
        </pc:picChg>
        <pc:picChg chg="add mod">
          <ac:chgData name="Punit Dharmadhikari" userId="ee401bb8b8c2a74d" providerId="LiveId" clId="{6F58F84E-498F-4B8D-AECC-6B61F4CBE920}" dt="2021-04-06T12:29:47.572" v="2040" actId="1076"/>
          <ac:picMkLst>
            <pc:docMk/>
            <pc:sldMk cId="0" sldId="264"/>
            <ac:picMk id="896" creationId="{88ADB98D-02E1-4C25-9CF1-FF716A8E2D6D}"/>
          </ac:picMkLst>
        </pc:picChg>
        <pc:picChg chg="add mod">
          <ac:chgData name="Punit Dharmadhikari" userId="ee401bb8b8c2a74d" providerId="LiveId" clId="{6F58F84E-498F-4B8D-AECC-6B61F4CBE920}" dt="2021-04-06T12:29:47.572" v="2040" actId="1076"/>
          <ac:picMkLst>
            <pc:docMk/>
            <pc:sldMk cId="0" sldId="264"/>
            <ac:picMk id="899" creationId="{12D13179-711D-4823-AE1E-BC61B0782294}"/>
          </ac:picMkLst>
        </pc:picChg>
        <pc:picChg chg="add mod">
          <ac:chgData name="Punit Dharmadhikari" userId="ee401bb8b8c2a74d" providerId="LiveId" clId="{6F58F84E-498F-4B8D-AECC-6B61F4CBE920}" dt="2021-04-06T12:29:53.035" v="2042" actId="1076"/>
          <ac:picMkLst>
            <pc:docMk/>
            <pc:sldMk cId="0" sldId="264"/>
            <ac:picMk id="901" creationId="{AE5E7A4B-A6C6-4EC3-A79D-01DCC98C2C12}"/>
          </ac:picMkLst>
        </pc:picChg>
        <pc:picChg chg="add mod">
          <ac:chgData name="Punit Dharmadhikari" userId="ee401bb8b8c2a74d" providerId="LiveId" clId="{6F58F84E-498F-4B8D-AECC-6B61F4CBE920}" dt="2021-04-06T12:29:58.752" v="2044" actId="1076"/>
          <ac:picMkLst>
            <pc:docMk/>
            <pc:sldMk cId="0" sldId="264"/>
            <ac:picMk id="912" creationId="{F5786382-097C-40D8-B8B1-A99399DE2FEE}"/>
          </ac:picMkLst>
        </pc:picChg>
        <pc:picChg chg="add mod">
          <ac:chgData name="Punit Dharmadhikari" userId="ee401bb8b8c2a74d" providerId="LiveId" clId="{6F58F84E-498F-4B8D-AECC-6B61F4CBE920}" dt="2021-04-06T12:29:58.752" v="2044" actId="1076"/>
          <ac:picMkLst>
            <pc:docMk/>
            <pc:sldMk cId="0" sldId="264"/>
            <ac:picMk id="914" creationId="{2BB7BA01-D86C-4F5E-979A-A7C0EFCF5624}"/>
          </ac:picMkLst>
        </pc:picChg>
        <pc:picChg chg="add mod">
          <ac:chgData name="Punit Dharmadhikari" userId="ee401bb8b8c2a74d" providerId="LiveId" clId="{6F58F84E-498F-4B8D-AECC-6B61F4CBE920}" dt="2021-04-06T12:29:58.752" v="2044" actId="1076"/>
          <ac:picMkLst>
            <pc:docMk/>
            <pc:sldMk cId="0" sldId="264"/>
            <ac:picMk id="915" creationId="{29ED9232-00FB-455B-82BB-29A86249CFCE}"/>
          </ac:picMkLst>
        </pc:picChg>
        <pc:picChg chg="add mod">
          <ac:chgData name="Punit Dharmadhikari" userId="ee401bb8b8c2a74d" providerId="LiveId" clId="{6F58F84E-498F-4B8D-AECC-6B61F4CBE920}" dt="2021-04-06T12:29:58.752" v="2044" actId="1076"/>
          <ac:picMkLst>
            <pc:docMk/>
            <pc:sldMk cId="0" sldId="264"/>
            <ac:picMk id="918" creationId="{B0826842-D10D-4BD1-9086-E8CDD4F781C1}"/>
          </ac:picMkLst>
        </pc:picChg>
        <pc:picChg chg="add mod">
          <ac:chgData name="Punit Dharmadhikari" userId="ee401bb8b8c2a74d" providerId="LiveId" clId="{6F58F84E-498F-4B8D-AECC-6B61F4CBE920}" dt="2021-04-06T12:30:04.805" v="2046" actId="1076"/>
          <ac:picMkLst>
            <pc:docMk/>
            <pc:sldMk cId="0" sldId="264"/>
            <ac:picMk id="920" creationId="{98DABAE3-2ED5-4401-9FCC-294AFF83EFFB}"/>
          </ac:picMkLst>
        </pc:picChg>
        <pc:picChg chg="add mod">
          <ac:chgData name="Punit Dharmadhikari" userId="ee401bb8b8c2a74d" providerId="LiveId" clId="{6F58F84E-498F-4B8D-AECC-6B61F4CBE920}" dt="2021-04-06T12:31:40.260" v="2060" actId="1076"/>
          <ac:picMkLst>
            <pc:docMk/>
            <pc:sldMk cId="0" sldId="264"/>
            <ac:picMk id="931" creationId="{9754DBE7-66C3-40BF-B720-C9AEAEF55471}"/>
          </ac:picMkLst>
        </pc:picChg>
        <pc:picChg chg="add mod">
          <ac:chgData name="Punit Dharmadhikari" userId="ee401bb8b8c2a74d" providerId="LiveId" clId="{6F58F84E-498F-4B8D-AECC-6B61F4CBE920}" dt="2021-04-06T12:31:40.260" v="2060" actId="1076"/>
          <ac:picMkLst>
            <pc:docMk/>
            <pc:sldMk cId="0" sldId="264"/>
            <ac:picMk id="933" creationId="{14EB05DA-8B8C-4590-96A1-E99A7C075DEC}"/>
          </ac:picMkLst>
        </pc:picChg>
        <pc:picChg chg="add mod">
          <ac:chgData name="Punit Dharmadhikari" userId="ee401bb8b8c2a74d" providerId="LiveId" clId="{6F58F84E-498F-4B8D-AECC-6B61F4CBE920}" dt="2021-04-06T12:31:40.260" v="2060" actId="1076"/>
          <ac:picMkLst>
            <pc:docMk/>
            <pc:sldMk cId="0" sldId="264"/>
            <ac:picMk id="934" creationId="{F53B1237-F46A-4A1F-8DE5-7FA5269D7B0B}"/>
          </ac:picMkLst>
        </pc:picChg>
        <pc:picChg chg="add mod">
          <ac:chgData name="Punit Dharmadhikari" userId="ee401bb8b8c2a74d" providerId="LiveId" clId="{6F58F84E-498F-4B8D-AECC-6B61F4CBE920}" dt="2021-04-06T12:31:40.260" v="2060" actId="1076"/>
          <ac:picMkLst>
            <pc:docMk/>
            <pc:sldMk cId="0" sldId="264"/>
            <ac:picMk id="937" creationId="{7516D3D5-B199-407A-BFD7-EACA42C6451F}"/>
          </ac:picMkLst>
        </pc:picChg>
        <pc:picChg chg="add mod">
          <ac:chgData name="Punit Dharmadhikari" userId="ee401bb8b8c2a74d" providerId="LiveId" clId="{6F58F84E-498F-4B8D-AECC-6B61F4CBE920}" dt="2021-04-06T12:31:46.165" v="2062" actId="1076"/>
          <ac:picMkLst>
            <pc:docMk/>
            <pc:sldMk cId="0" sldId="264"/>
            <ac:picMk id="939" creationId="{FD23B91F-A464-46CA-A980-0B1E2E023812}"/>
          </ac:picMkLst>
        </pc:picChg>
        <pc:picChg chg="add mod">
          <ac:chgData name="Punit Dharmadhikari" userId="ee401bb8b8c2a74d" providerId="LiveId" clId="{6F58F84E-498F-4B8D-AECC-6B61F4CBE920}" dt="2021-04-06T12:31:58.062" v="2064" actId="1076"/>
          <ac:picMkLst>
            <pc:docMk/>
            <pc:sldMk cId="0" sldId="264"/>
            <ac:picMk id="950" creationId="{61388CF3-6DA6-461E-BBAD-FED48CB8AD8B}"/>
          </ac:picMkLst>
        </pc:picChg>
        <pc:picChg chg="add mod">
          <ac:chgData name="Punit Dharmadhikari" userId="ee401bb8b8c2a74d" providerId="LiveId" clId="{6F58F84E-498F-4B8D-AECC-6B61F4CBE920}" dt="2021-04-06T12:31:58.062" v="2064" actId="1076"/>
          <ac:picMkLst>
            <pc:docMk/>
            <pc:sldMk cId="0" sldId="264"/>
            <ac:picMk id="952" creationId="{D952D25F-D96B-4E64-9167-BA08203E7959}"/>
          </ac:picMkLst>
        </pc:picChg>
        <pc:picChg chg="add mod">
          <ac:chgData name="Punit Dharmadhikari" userId="ee401bb8b8c2a74d" providerId="LiveId" clId="{6F58F84E-498F-4B8D-AECC-6B61F4CBE920}" dt="2021-04-06T12:31:58.062" v="2064" actId="1076"/>
          <ac:picMkLst>
            <pc:docMk/>
            <pc:sldMk cId="0" sldId="264"/>
            <ac:picMk id="953" creationId="{A4381ABB-3C29-465B-A6EA-7F0CE3C86FB3}"/>
          </ac:picMkLst>
        </pc:picChg>
        <pc:picChg chg="add mod">
          <ac:chgData name="Punit Dharmadhikari" userId="ee401bb8b8c2a74d" providerId="LiveId" clId="{6F58F84E-498F-4B8D-AECC-6B61F4CBE920}" dt="2021-04-06T12:31:58.062" v="2064" actId="1076"/>
          <ac:picMkLst>
            <pc:docMk/>
            <pc:sldMk cId="0" sldId="264"/>
            <ac:picMk id="956" creationId="{25972ED7-5291-4EE0-AFD2-3191D2D6178B}"/>
          </ac:picMkLst>
        </pc:picChg>
        <pc:picChg chg="add mod">
          <ac:chgData name="Punit Dharmadhikari" userId="ee401bb8b8c2a74d" providerId="LiveId" clId="{6F58F84E-498F-4B8D-AECC-6B61F4CBE920}" dt="2021-04-06T12:32:04.491" v="2066" actId="1076"/>
          <ac:picMkLst>
            <pc:docMk/>
            <pc:sldMk cId="0" sldId="264"/>
            <ac:picMk id="958" creationId="{7B728CD0-49AE-4789-BE47-33F2377C32E7}"/>
          </ac:picMkLst>
        </pc:picChg>
        <pc:picChg chg="add del mod">
          <ac:chgData name="Punit Dharmadhikari" userId="ee401bb8b8c2a74d" providerId="LiveId" clId="{6F58F84E-498F-4B8D-AECC-6B61F4CBE920}" dt="2021-04-06T12:33:45.498" v="2091"/>
          <ac:picMkLst>
            <pc:docMk/>
            <pc:sldMk cId="0" sldId="264"/>
            <ac:picMk id="973" creationId="{CA19403F-4617-4E77-9806-DB2D6C21073B}"/>
          </ac:picMkLst>
        </pc:picChg>
        <pc:picChg chg="add del mod">
          <ac:chgData name="Punit Dharmadhikari" userId="ee401bb8b8c2a74d" providerId="LiveId" clId="{6F58F84E-498F-4B8D-AECC-6B61F4CBE920}" dt="2021-04-06T12:33:45.498" v="2091"/>
          <ac:picMkLst>
            <pc:docMk/>
            <pc:sldMk cId="0" sldId="264"/>
            <ac:picMk id="975" creationId="{D1C3F3BC-F054-427A-BD2A-274FC5C4F70E}"/>
          </ac:picMkLst>
        </pc:picChg>
        <pc:picChg chg="add del mod">
          <ac:chgData name="Punit Dharmadhikari" userId="ee401bb8b8c2a74d" providerId="LiveId" clId="{6F58F84E-498F-4B8D-AECC-6B61F4CBE920}" dt="2021-04-06T12:33:45.498" v="2091"/>
          <ac:picMkLst>
            <pc:docMk/>
            <pc:sldMk cId="0" sldId="264"/>
            <ac:picMk id="976" creationId="{728F5C1D-ACCD-460F-B8C4-AFFB52D310C0}"/>
          </ac:picMkLst>
        </pc:picChg>
        <pc:picChg chg="add del mod">
          <ac:chgData name="Punit Dharmadhikari" userId="ee401bb8b8c2a74d" providerId="LiveId" clId="{6F58F84E-498F-4B8D-AECC-6B61F4CBE920}" dt="2021-04-06T12:33:45.498" v="2091"/>
          <ac:picMkLst>
            <pc:docMk/>
            <pc:sldMk cId="0" sldId="264"/>
            <ac:picMk id="979" creationId="{3D2EEFBC-3F99-44CD-A59B-97D3484E33BB}"/>
          </ac:picMkLst>
        </pc:picChg>
        <pc:cxnChg chg="add del mod">
          <ac:chgData name="Punit Dharmadhikari" userId="ee401bb8b8c2a74d" providerId="LiveId" clId="{6F58F84E-498F-4B8D-AECC-6B61F4CBE920}" dt="2021-04-06T11:51:33.385" v="1440" actId="478"/>
          <ac:cxnSpMkLst>
            <pc:docMk/>
            <pc:sldMk cId="0" sldId="264"/>
            <ac:cxnSpMk id="17" creationId="{4D2E7F76-E64E-45A6-AAF1-4B8B60DD3EBD}"/>
          </ac:cxnSpMkLst>
        </pc:cxnChg>
        <pc:cxnChg chg="del mod">
          <ac:chgData name="Punit Dharmadhikari" userId="ee401bb8b8c2a74d" providerId="LiveId" clId="{6F58F84E-498F-4B8D-AECC-6B61F4CBE920}" dt="2021-04-06T11:42:04.752" v="1212" actId="478"/>
          <ac:cxnSpMkLst>
            <pc:docMk/>
            <pc:sldMk cId="0" sldId="264"/>
            <ac:cxnSpMk id="636" creationId="{00000000-0000-0000-0000-000000000000}"/>
          </ac:cxnSpMkLst>
        </pc:cxnChg>
        <pc:cxnChg chg="del mod">
          <ac:chgData name="Punit Dharmadhikari" userId="ee401bb8b8c2a74d" providerId="LiveId" clId="{6F58F84E-498F-4B8D-AECC-6B61F4CBE920}" dt="2021-04-06T11:42:04.752" v="1212" actId="478"/>
          <ac:cxnSpMkLst>
            <pc:docMk/>
            <pc:sldMk cId="0" sldId="264"/>
            <ac:cxnSpMk id="637" creationId="{00000000-0000-0000-0000-000000000000}"/>
          </ac:cxnSpMkLst>
        </pc:cxnChg>
        <pc:cxnChg chg="del mod">
          <ac:chgData name="Punit Dharmadhikari" userId="ee401bb8b8c2a74d" providerId="LiveId" clId="{6F58F84E-498F-4B8D-AECC-6B61F4CBE920}" dt="2021-04-06T11:43:41.749" v="1287" actId="478"/>
          <ac:cxnSpMkLst>
            <pc:docMk/>
            <pc:sldMk cId="0" sldId="264"/>
            <ac:cxnSpMk id="638" creationId="{00000000-0000-0000-0000-000000000000}"/>
          </ac:cxnSpMkLst>
        </pc:cxnChg>
      </pc:sldChg>
      <pc:sldChg chg="addSp delSp modSp mod">
        <pc:chgData name="Punit Dharmadhikari" userId="ee401bb8b8c2a74d" providerId="LiveId" clId="{6F58F84E-498F-4B8D-AECC-6B61F4CBE920}" dt="2021-04-06T14:57:35.728" v="3408" actId="1076"/>
        <pc:sldMkLst>
          <pc:docMk/>
          <pc:sldMk cId="0" sldId="265"/>
        </pc:sldMkLst>
        <pc:spChg chg="mod">
          <ac:chgData name="Punit Dharmadhikari" userId="ee401bb8b8c2a74d" providerId="LiveId" clId="{6F58F84E-498F-4B8D-AECC-6B61F4CBE920}" dt="2021-04-06T14:56:33.430" v="3393" actId="20577"/>
          <ac:spMkLst>
            <pc:docMk/>
            <pc:sldMk cId="0" sldId="265"/>
            <ac:spMk id="646" creationId="{00000000-0000-0000-0000-000000000000}"/>
          </ac:spMkLst>
        </pc:spChg>
        <pc:graphicFrameChg chg="del">
          <ac:chgData name="Punit Dharmadhikari" userId="ee401bb8b8c2a74d" providerId="LiveId" clId="{6F58F84E-498F-4B8D-AECC-6B61F4CBE920}" dt="2021-04-06T14:56:36.602" v="3394" actId="478"/>
          <ac:graphicFrameMkLst>
            <pc:docMk/>
            <pc:sldMk cId="0" sldId="265"/>
            <ac:graphicFrameMk id="647" creationId="{00000000-0000-0000-0000-000000000000}"/>
          </ac:graphicFrameMkLst>
        </pc:graphicFrameChg>
        <pc:picChg chg="add del mod modCrop">
          <ac:chgData name="Punit Dharmadhikari" userId="ee401bb8b8c2a74d" providerId="LiveId" clId="{6F58F84E-498F-4B8D-AECC-6B61F4CBE920}" dt="2021-04-06T14:57:02.532" v="3399" actId="478"/>
          <ac:picMkLst>
            <pc:docMk/>
            <pc:sldMk cId="0" sldId="265"/>
            <ac:picMk id="3" creationId="{C8B27A43-2846-497D-AB2A-7705B4A7EB78}"/>
          </ac:picMkLst>
        </pc:picChg>
        <pc:picChg chg="add mod modCrop">
          <ac:chgData name="Punit Dharmadhikari" userId="ee401bb8b8c2a74d" providerId="LiveId" clId="{6F58F84E-498F-4B8D-AECC-6B61F4CBE920}" dt="2021-04-06T14:57:35.728" v="3408" actId="1076"/>
          <ac:picMkLst>
            <pc:docMk/>
            <pc:sldMk cId="0" sldId="265"/>
            <ac:picMk id="5" creationId="{518970B3-B8BB-4F54-96A5-7A68C037F9A3}"/>
          </ac:picMkLst>
        </pc:picChg>
      </pc:sldChg>
      <pc:sldChg chg="addSp delSp modSp mod">
        <pc:chgData name="Punit Dharmadhikari" userId="ee401bb8b8c2a74d" providerId="LiveId" clId="{6F58F84E-498F-4B8D-AECC-6B61F4CBE920}" dt="2021-04-06T14:58:42.225" v="3422" actId="732"/>
        <pc:sldMkLst>
          <pc:docMk/>
          <pc:sldMk cId="0" sldId="266"/>
        </pc:sldMkLst>
        <pc:spChg chg="mod">
          <ac:chgData name="Punit Dharmadhikari" userId="ee401bb8b8c2a74d" providerId="LiveId" clId="{6F58F84E-498F-4B8D-AECC-6B61F4CBE920}" dt="2021-04-06T14:58:09.357" v="3415" actId="20577"/>
          <ac:spMkLst>
            <pc:docMk/>
            <pc:sldMk cId="0" sldId="266"/>
            <ac:spMk id="652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53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54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55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56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57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58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59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63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64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65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66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67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68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69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70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71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72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8:12.470" v="3416" actId="478"/>
          <ac:spMkLst>
            <pc:docMk/>
            <pc:sldMk cId="0" sldId="266"/>
            <ac:spMk id="673" creationId="{00000000-0000-0000-0000-000000000000}"/>
          </ac:spMkLst>
        </pc:spChg>
        <pc:grpChg chg="del">
          <ac:chgData name="Punit Dharmadhikari" userId="ee401bb8b8c2a74d" providerId="LiveId" clId="{6F58F84E-498F-4B8D-AECC-6B61F4CBE920}" dt="2021-04-06T14:58:12.470" v="3416" actId="478"/>
          <ac:grpSpMkLst>
            <pc:docMk/>
            <pc:sldMk cId="0" sldId="266"/>
            <ac:grpSpMk id="660" creationId="{00000000-0000-0000-0000-000000000000}"/>
          </ac:grpSpMkLst>
        </pc:grpChg>
        <pc:picChg chg="add mod modCrop">
          <ac:chgData name="Punit Dharmadhikari" userId="ee401bb8b8c2a74d" providerId="LiveId" clId="{6F58F84E-498F-4B8D-AECC-6B61F4CBE920}" dt="2021-04-06T14:58:42.225" v="3422" actId="732"/>
          <ac:picMkLst>
            <pc:docMk/>
            <pc:sldMk cId="0" sldId="266"/>
            <ac:picMk id="3" creationId="{631F9FBD-A964-4924-BAC3-55F0A1FDA075}"/>
          </ac:picMkLst>
        </pc:picChg>
        <pc:cxnChg chg="del mod">
          <ac:chgData name="Punit Dharmadhikari" userId="ee401bb8b8c2a74d" providerId="LiveId" clId="{6F58F84E-498F-4B8D-AECC-6B61F4CBE920}" dt="2021-04-06T14:58:12.470" v="3416" actId="478"/>
          <ac:cxnSpMkLst>
            <pc:docMk/>
            <pc:sldMk cId="0" sldId="266"/>
            <ac:cxnSpMk id="674" creationId="{00000000-0000-0000-0000-000000000000}"/>
          </ac:cxnSpMkLst>
        </pc:cxnChg>
        <pc:cxnChg chg="del mod">
          <ac:chgData name="Punit Dharmadhikari" userId="ee401bb8b8c2a74d" providerId="LiveId" clId="{6F58F84E-498F-4B8D-AECC-6B61F4CBE920}" dt="2021-04-06T14:58:12.470" v="3416" actId="478"/>
          <ac:cxnSpMkLst>
            <pc:docMk/>
            <pc:sldMk cId="0" sldId="266"/>
            <ac:cxnSpMk id="675" creationId="{00000000-0000-0000-0000-000000000000}"/>
          </ac:cxnSpMkLst>
        </pc:cxnChg>
        <pc:cxnChg chg="del mod">
          <ac:chgData name="Punit Dharmadhikari" userId="ee401bb8b8c2a74d" providerId="LiveId" clId="{6F58F84E-498F-4B8D-AECC-6B61F4CBE920}" dt="2021-04-06T14:58:12.470" v="3416" actId="478"/>
          <ac:cxnSpMkLst>
            <pc:docMk/>
            <pc:sldMk cId="0" sldId="266"/>
            <ac:cxnSpMk id="676" creationId="{00000000-0000-0000-0000-000000000000}"/>
          </ac:cxnSpMkLst>
        </pc:cxnChg>
        <pc:cxnChg chg="del mod">
          <ac:chgData name="Punit Dharmadhikari" userId="ee401bb8b8c2a74d" providerId="LiveId" clId="{6F58F84E-498F-4B8D-AECC-6B61F4CBE920}" dt="2021-04-06T14:58:12.470" v="3416" actId="478"/>
          <ac:cxnSpMkLst>
            <pc:docMk/>
            <pc:sldMk cId="0" sldId="266"/>
            <ac:cxnSpMk id="677" creationId="{00000000-0000-0000-0000-000000000000}"/>
          </ac:cxnSpMkLst>
        </pc:cxnChg>
      </pc:sldChg>
      <pc:sldChg chg="addSp delSp modSp mod ord modAnim">
        <pc:chgData name="Punit Dharmadhikari" userId="ee401bb8b8c2a74d" providerId="LiveId" clId="{6F58F84E-498F-4B8D-AECC-6B61F4CBE920}" dt="2021-04-06T15:22:15.891" v="4103"/>
        <pc:sldMkLst>
          <pc:docMk/>
          <pc:sldMk cId="0" sldId="267"/>
        </pc:sldMkLst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3" creationId="{B74A958C-DE3F-4DF9-9D2E-B4AD9C0546A6}"/>
          </ac:spMkLst>
        </pc:spChg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5" creationId="{0D741C12-9E91-4CE6-9923-EE3B0EABA47B}"/>
          </ac:spMkLst>
        </pc:spChg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7" creationId="{7816EA76-24A2-4C0A-8EC7-C4F2C1B88BAB}"/>
          </ac:spMkLst>
        </pc:spChg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9" creationId="{0F382A38-ABBD-465E-9041-9E066C710752}"/>
          </ac:spMkLst>
        </pc:spChg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11" creationId="{E387B7D3-4B00-4EC9-BD02-BA2F842AEF7C}"/>
          </ac:spMkLst>
        </pc:spChg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13" creationId="{D455DD3F-4AB0-45EC-9187-3CC4E52AA651}"/>
          </ac:spMkLst>
        </pc:spChg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15" creationId="{E420F7C7-7643-4686-8B1F-2269D5A89A12}"/>
          </ac:spMkLst>
        </pc:spChg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17" creationId="{B3451721-2E7E-4972-91E6-3BC42794DBA1}"/>
          </ac:spMkLst>
        </pc:spChg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19" creationId="{81C51D0F-0BBF-437E-888F-E559FEA8D122}"/>
          </ac:spMkLst>
        </pc:spChg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21" creationId="{B856E5FD-37EA-45CD-A39F-82779380AACD}"/>
          </ac:spMkLst>
        </pc:spChg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23" creationId="{7DAC57CC-77D1-4EFC-94D1-0943C973AB4D}"/>
          </ac:spMkLst>
        </pc:spChg>
        <pc:spChg chg="add del mod">
          <ac:chgData name="Punit Dharmadhikari" userId="ee401bb8b8c2a74d" providerId="LiveId" clId="{6F58F84E-498F-4B8D-AECC-6B61F4CBE920}" dt="2021-04-06T14:59:14.165" v="3453" actId="478"/>
          <ac:spMkLst>
            <pc:docMk/>
            <pc:sldMk cId="0" sldId="267"/>
            <ac:spMk id="25" creationId="{CB8BBD02-9B97-4FAA-8269-567C0C32E463}"/>
          </ac:spMkLst>
        </pc:spChg>
        <pc:spChg chg="mod">
          <ac:chgData name="Punit Dharmadhikari" userId="ee401bb8b8c2a74d" providerId="LiveId" clId="{6F58F84E-498F-4B8D-AECC-6B61F4CBE920}" dt="2021-04-06T14:59:07.438" v="3451" actId="20577"/>
          <ac:spMkLst>
            <pc:docMk/>
            <pc:sldMk cId="0" sldId="267"/>
            <ac:spMk id="682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83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84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85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86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87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88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89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90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91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92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93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4:59:10.714" v="3452" actId="478"/>
          <ac:spMkLst>
            <pc:docMk/>
            <pc:sldMk cId="0" sldId="267"/>
            <ac:spMk id="694" creationId="{00000000-0000-0000-0000-000000000000}"/>
          </ac:spMkLst>
        </pc:spChg>
        <pc:picChg chg="add mod modCrop">
          <ac:chgData name="Punit Dharmadhikari" userId="ee401bb8b8c2a74d" providerId="LiveId" clId="{6F58F84E-498F-4B8D-AECC-6B61F4CBE920}" dt="2021-04-06T15:00:50.460" v="3518" actId="14100"/>
          <ac:picMkLst>
            <pc:docMk/>
            <pc:sldMk cId="0" sldId="267"/>
            <ac:picMk id="27" creationId="{653E02D3-FF27-4F04-979F-9F006CE12EE0}"/>
          </ac:picMkLst>
        </pc:picChg>
        <pc:picChg chg="add mod ord modCrop">
          <ac:chgData name="Punit Dharmadhikari" userId="ee401bb8b8c2a74d" providerId="LiveId" clId="{6F58F84E-498F-4B8D-AECC-6B61F4CBE920}" dt="2021-04-06T15:02:18.092" v="3536" actId="1076"/>
          <ac:picMkLst>
            <pc:docMk/>
            <pc:sldMk cId="0" sldId="267"/>
            <ac:picMk id="29" creationId="{39344041-47EA-4BDF-B95B-B60CA3C70820}"/>
          </ac:picMkLst>
        </pc:picChg>
        <pc:picChg chg="add mod modCrop">
          <ac:chgData name="Punit Dharmadhikari" userId="ee401bb8b8c2a74d" providerId="LiveId" clId="{6F58F84E-498F-4B8D-AECC-6B61F4CBE920}" dt="2021-04-06T15:02:14.784" v="3535" actId="732"/>
          <ac:picMkLst>
            <pc:docMk/>
            <pc:sldMk cId="0" sldId="267"/>
            <ac:picMk id="31" creationId="{B7E356FC-FD4A-4A9A-8D2F-41AAD890C173}"/>
          </ac:picMkLst>
        </pc:picChg>
      </pc:sldChg>
      <pc:sldChg chg="del">
        <pc:chgData name="Punit Dharmadhikari" userId="ee401bb8b8c2a74d" providerId="LiveId" clId="{6F58F84E-498F-4B8D-AECC-6B61F4CBE920}" dt="2021-04-06T15:22:25.014" v="4104" actId="2696"/>
        <pc:sldMkLst>
          <pc:docMk/>
          <pc:sldMk cId="0" sldId="268"/>
        </pc:sldMkLst>
      </pc:sldChg>
      <pc:sldChg chg="modSp mod">
        <pc:chgData name="Punit Dharmadhikari" userId="ee401bb8b8c2a74d" providerId="LiveId" clId="{6F58F84E-498F-4B8D-AECC-6B61F4CBE920}" dt="2021-04-06T14:59:40.892" v="3508" actId="14100"/>
        <pc:sldMkLst>
          <pc:docMk/>
          <pc:sldMk cId="0" sldId="269"/>
        </pc:sldMkLst>
        <pc:spChg chg="mod">
          <ac:chgData name="Punit Dharmadhikari" userId="ee401bb8b8c2a74d" providerId="LiveId" clId="{6F58F84E-498F-4B8D-AECC-6B61F4CBE920}" dt="2021-04-06T14:59:40.892" v="3508" actId="14100"/>
          <ac:spMkLst>
            <pc:docMk/>
            <pc:sldMk cId="0" sldId="269"/>
            <ac:spMk id="748" creationId="{00000000-0000-0000-0000-000000000000}"/>
          </ac:spMkLst>
        </pc:spChg>
      </pc:sldChg>
      <pc:sldChg chg="modSp mod">
        <pc:chgData name="Punit Dharmadhikari" userId="ee401bb8b8c2a74d" providerId="LiveId" clId="{6F58F84E-498F-4B8D-AECC-6B61F4CBE920}" dt="2021-04-06T15:03:14.148" v="3572" actId="20577"/>
        <pc:sldMkLst>
          <pc:docMk/>
          <pc:sldMk cId="0" sldId="270"/>
        </pc:sldMkLst>
        <pc:spChg chg="mod">
          <ac:chgData name="Punit Dharmadhikari" userId="ee401bb8b8c2a74d" providerId="LiveId" clId="{6F58F84E-498F-4B8D-AECC-6B61F4CBE920}" dt="2021-04-06T15:03:14.148" v="3572" actId="20577"/>
          <ac:spMkLst>
            <pc:docMk/>
            <pc:sldMk cId="0" sldId="270"/>
            <ac:spMk id="754" creationId="{00000000-0000-0000-0000-000000000000}"/>
          </ac:spMkLst>
        </pc:spChg>
      </pc:sldChg>
      <pc:sldChg chg="addSp delSp modSp mod">
        <pc:chgData name="Punit Dharmadhikari" userId="ee401bb8b8c2a74d" providerId="LiveId" clId="{6F58F84E-498F-4B8D-AECC-6B61F4CBE920}" dt="2021-04-06T15:06:41.336" v="3644" actId="478"/>
        <pc:sldMkLst>
          <pc:docMk/>
          <pc:sldMk cId="0" sldId="271"/>
        </pc:sldMkLst>
        <pc:spChg chg="add del mod">
          <ac:chgData name="Punit Dharmadhikari" userId="ee401bb8b8c2a74d" providerId="LiveId" clId="{6F58F84E-498F-4B8D-AECC-6B61F4CBE920}" dt="2021-04-06T15:06:41.336" v="3644" actId="478"/>
          <ac:spMkLst>
            <pc:docMk/>
            <pc:sldMk cId="0" sldId="271"/>
            <ac:spMk id="3" creationId="{F66C6A75-5650-41DB-A34B-8F948F51E550}"/>
          </ac:spMkLst>
        </pc:spChg>
        <pc:spChg chg="mod">
          <ac:chgData name="Punit Dharmadhikari" userId="ee401bb8b8c2a74d" providerId="LiveId" clId="{6F58F84E-498F-4B8D-AECC-6B61F4CBE920}" dt="2021-04-06T15:06:31.957" v="3642" actId="207"/>
          <ac:spMkLst>
            <pc:docMk/>
            <pc:sldMk cId="0" sldId="271"/>
            <ac:spMk id="759" creationId="{00000000-0000-0000-0000-000000000000}"/>
          </ac:spMkLst>
        </pc:spChg>
        <pc:spChg chg="del">
          <ac:chgData name="Punit Dharmadhikari" userId="ee401bb8b8c2a74d" providerId="LiveId" clId="{6F58F84E-498F-4B8D-AECC-6B61F4CBE920}" dt="2021-04-06T15:06:37.964" v="3643" actId="478"/>
          <ac:spMkLst>
            <pc:docMk/>
            <pc:sldMk cId="0" sldId="271"/>
            <ac:spMk id="760" creationId="{00000000-0000-0000-0000-000000000000}"/>
          </ac:spMkLst>
        </pc:spChg>
      </pc:sldChg>
      <pc:sldChg chg="addSp delSp modSp mod ord">
        <pc:chgData name="Punit Dharmadhikari" userId="ee401bb8b8c2a74d" providerId="LiveId" clId="{6F58F84E-498F-4B8D-AECC-6B61F4CBE920}" dt="2021-04-06T15:07:58.075" v="3667"/>
        <pc:sldMkLst>
          <pc:docMk/>
          <pc:sldMk cId="0" sldId="272"/>
        </pc:sldMkLst>
        <pc:spChg chg="add del mod">
          <ac:chgData name="Punit Dharmadhikari" userId="ee401bb8b8c2a74d" providerId="LiveId" clId="{6F58F84E-498F-4B8D-AECC-6B61F4CBE920}" dt="2021-04-06T11:30:08.521" v="905" actId="478"/>
          <ac:spMkLst>
            <pc:docMk/>
            <pc:sldMk cId="0" sldId="272"/>
            <ac:spMk id="3" creationId="{CA9C0F27-7D04-4C1C-BE43-486EE90B838E}"/>
          </ac:spMkLst>
        </pc:spChg>
        <pc:spChg chg="add del mod">
          <ac:chgData name="Punit Dharmadhikari" userId="ee401bb8b8c2a74d" providerId="LiveId" clId="{6F58F84E-498F-4B8D-AECC-6B61F4CBE920}" dt="2021-04-06T11:30:08.521" v="905" actId="478"/>
          <ac:spMkLst>
            <pc:docMk/>
            <pc:sldMk cId="0" sldId="272"/>
            <ac:spMk id="5" creationId="{C8C344EF-2FE0-4547-B91A-547016892D1F}"/>
          </ac:spMkLst>
        </pc:spChg>
        <pc:spChg chg="add del mod">
          <ac:chgData name="Punit Dharmadhikari" userId="ee401bb8b8c2a74d" providerId="LiveId" clId="{6F58F84E-498F-4B8D-AECC-6B61F4CBE920}" dt="2021-04-06T11:30:08.521" v="905" actId="478"/>
          <ac:spMkLst>
            <pc:docMk/>
            <pc:sldMk cId="0" sldId="272"/>
            <ac:spMk id="7" creationId="{A992A24E-FBFA-474F-A4CC-7D154D887E61}"/>
          </ac:spMkLst>
        </pc:spChg>
        <pc:spChg chg="add del mod">
          <ac:chgData name="Punit Dharmadhikari" userId="ee401bb8b8c2a74d" providerId="LiveId" clId="{6F58F84E-498F-4B8D-AECC-6B61F4CBE920}" dt="2021-04-06T11:30:08.521" v="905" actId="478"/>
          <ac:spMkLst>
            <pc:docMk/>
            <pc:sldMk cId="0" sldId="272"/>
            <ac:spMk id="9" creationId="{FA808C04-7CAA-4251-8882-6A82859296C9}"/>
          </ac:spMkLst>
        </pc:spChg>
        <pc:spChg chg="add del mod">
          <ac:chgData name="Punit Dharmadhikari" userId="ee401bb8b8c2a74d" providerId="LiveId" clId="{6F58F84E-498F-4B8D-AECC-6B61F4CBE920}" dt="2021-04-06T11:30:17.484" v="910" actId="478"/>
          <ac:spMkLst>
            <pc:docMk/>
            <pc:sldMk cId="0" sldId="272"/>
            <ac:spMk id="12" creationId="{ED54EA7A-B009-47C7-8C9E-1C689E1DAFE0}"/>
          </ac:spMkLst>
        </pc:spChg>
        <pc:spChg chg="add del mod">
          <ac:chgData name="Punit Dharmadhikari" userId="ee401bb8b8c2a74d" providerId="LiveId" clId="{6F58F84E-498F-4B8D-AECC-6B61F4CBE920}" dt="2021-04-06T11:30:20.022" v="912" actId="478"/>
          <ac:spMkLst>
            <pc:docMk/>
            <pc:sldMk cId="0" sldId="272"/>
            <ac:spMk id="14" creationId="{8AE50E50-C26E-43A3-901B-654598002B12}"/>
          </ac:spMkLst>
        </pc:spChg>
        <pc:spChg chg="mod">
          <ac:chgData name="Punit Dharmadhikari" userId="ee401bb8b8c2a74d" providerId="LiveId" clId="{6F58F84E-498F-4B8D-AECC-6B61F4CBE920}" dt="2021-04-06T15:06:50.282" v="3654" actId="20577"/>
          <ac:spMkLst>
            <pc:docMk/>
            <pc:sldMk cId="0" sldId="272"/>
            <ac:spMk id="772" creationId="{00000000-0000-0000-0000-000000000000}"/>
          </ac:spMkLst>
        </pc:spChg>
        <pc:spChg chg="add del mod">
          <ac:chgData name="Punit Dharmadhikari" userId="ee401bb8b8c2a74d" providerId="LiveId" clId="{6F58F84E-498F-4B8D-AECC-6B61F4CBE920}" dt="2021-04-06T11:30:28.932" v="915" actId="14100"/>
          <ac:spMkLst>
            <pc:docMk/>
            <pc:sldMk cId="0" sldId="272"/>
            <ac:spMk id="773" creationId="{00000000-0000-0000-0000-000000000000}"/>
          </ac:spMkLst>
        </pc:spChg>
        <pc:spChg chg="add del mod">
          <ac:chgData name="Punit Dharmadhikari" userId="ee401bb8b8c2a74d" providerId="LiveId" clId="{6F58F84E-498F-4B8D-AECC-6B61F4CBE920}" dt="2021-04-06T11:32:03.016" v="929" actId="14100"/>
          <ac:spMkLst>
            <pc:docMk/>
            <pc:sldMk cId="0" sldId="272"/>
            <ac:spMk id="774" creationId="{00000000-0000-0000-0000-000000000000}"/>
          </ac:spMkLst>
        </pc:spChg>
        <pc:spChg chg="add del">
          <ac:chgData name="Punit Dharmadhikari" userId="ee401bb8b8c2a74d" providerId="LiveId" clId="{6F58F84E-498F-4B8D-AECC-6B61F4CBE920}" dt="2021-04-06T11:30:16.498" v="909" actId="478"/>
          <ac:spMkLst>
            <pc:docMk/>
            <pc:sldMk cId="0" sldId="272"/>
            <ac:spMk id="775" creationId="{00000000-0000-0000-0000-000000000000}"/>
          </ac:spMkLst>
        </pc:spChg>
        <pc:spChg chg="add del">
          <ac:chgData name="Punit Dharmadhikari" userId="ee401bb8b8c2a74d" providerId="LiveId" clId="{6F58F84E-498F-4B8D-AECC-6B61F4CBE920}" dt="2021-04-06T11:30:18.926" v="911" actId="478"/>
          <ac:spMkLst>
            <pc:docMk/>
            <pc:sldMk cId="0" sldId="272"/>
            <ac:spMk id="776" creationId="{00000000-0000-0000-0000-000000000000}"/>
          </ac:spMkLst>
        </pc:spChg>
        <pc:spChg chg="add del">
          <ac:chgData name="Punit Dharmadhikari" userId="ee401bb8b8c2a74d" providerId="LiveId" clId="{6F58F84E-498F-4B8D-AECC-6B61F4CBE920}" dt="2021-04-06T11:30:38.998" v="921" actId="478"/>
          <ac:spMkLst>
            <pc:docMk/>
            <pc:sldMk cId="0" sldId="272"/>
            <ac:spMk id="1579" creationId="{00000000-0000-0000-0000-000000000000}"/>
          </ac:spMkLst>
        </pc:spChg>
        <pc:spChg chg="add del">
          <ac:chgData name="Punit Dharmadhikari" userId="ee401bb8b8c2a74d" providerId="LiveId" clId="{6F58F84E-498F-4B8D-AECC-6B61F4CBE920}" dt="2021-04-06T11:30:40.751" v="923" actId="478"/>
          <ac:spMkLst>
            <pc:docMk/>
            <pc:sldMk cId="0" sldId="272"/>
            <ac:spMk id="1580" creationId="{00000000-0000-0000-0000-000000000000}"/>
          </ac:spMkLst>
        </pc:spChg>
        <pc:spChg chg="add del mod">
          <ac:chgData name="Punit Dharmadhikari" userId="ee401bb8b8c2a74d" providerId="LiveId" clId="{6F58F84E-498F-4B8D-AECC-6B61F4CBE920}" dt="2021-04-06T11:30:38.106" v="920" actId="478"/>
          <ac:spMkLst>
            <pc:docMk/>
            <pc:sldMk cId="0" sldId="272"/>
            <ac:spMk id="1582" creationId="{00000000-0000-0000-0000-000000000000}"/>
          </ac:spMkLst>
        </pc:spChg>
        <pc:spChg chg="add del">
          <ac:chgData name="Punit Dharmadhikari" userId="ee401bb8b8c2a74d" providerId="LiveId" clId="{6F58F84E-498F-4B8D-AECC-6B61F4CBE920}" dt="2021-04-06T11:30:40.178" v="922" actId="478"/>
          <ac:spMkLst>
            <pc:docMk/>
            <pc:sldMk cId="0" sldId="272"/>
            <ac:spMk id="1583" creationId="{00000000-0000-0000-0000-000000000000}"/>
          </ac:spMkLst>
        </pc:spChg>
        <pc:spChg chg="add del">
          <ac:chgData name="Punit Dharmadhikari" userId="ee401bb8b8c2a74d" providerId="LiveId" clId="{6F58F84E-498F-4B8D-AECC-6B61F4CBE920}" dt="2021-04-06T11:30:07.720" v="903" actId="22"/>
          <ac:spMkLst>
            <pc:docMk/>
            <pc:sldMk cId="0" sldId="272"/>
            <ac:spMk id="1584" creationId="{3F862122-575A-4EB2-92F6-0D89875672AE}"/>
          </ac:spMkLst>
        </pc:spChg>
        <pc:grpChg chg="del">
          <ac:chgData name="Punit Dharmadhikari" userId="ee401bb8b8c2a74d" providerId="LiveId" clId="{6F58F84E-498F-4B8D-AECC-6B61F4CBE920}" dt="2021-04-06T11:30:35.290" v="918" actId="478"/>
          <ac:grpSpMkLst>
            <pc:docMk/>
            <pc:sldMk cId="0" sldId="272"/>
            <ac:grpSpMk id="777" creationId="{00000000-0000-0000-0000-000000000000}"/>
          </ac:grpSpMkLst>
        </pc:grpChg>
        <pc:picChg chg="add mod modCrop">
          <ac:chgData name="Punit Dharmadhikari" userId="ee401bb8b8c2a74d" providerId="LiveId" clId="{6F58F84E-498F-4B8D-AECC-6B61F4CBE920}" dt="2021-04-06T15:07:44.598" v="3665" actId="1076"/>
          <ac:picMkLst>
            <pc:docMk/>
            <pc:sldMk cId="0" sldId="272"/>
            <ac:picMk id="3" creationId="{33F24208-F4A1-4A51-A633-2B72FFECA2CD}"/>
          </ac:picMkLst>
        </pc:picChg>
        <pc:picChg chg="add mod modCrop">
          <ac:chgData name="Punit Dharmadhikari" userId="ee401bb8b8c2a74d" providerId="LiveId" clId="{6F58F84E-498F-4B8D-AECC-6B61F4CBE920}" dt="2021-04-06T11:32:56.334" v="935" actId="1076"/>
          <ac:picMkLst>
            <pc:docMk/>
            <pc:sldMk cId="0" sldId="272"/>
            <ac:picMk id="17" creationId="{33182A89-3B2C-473B-83A3-7F40FB347889}"/>
          </ac:picMkLst>
        </pc:picChg>
        <pc:cxnChg chg="add del mod">
          <ac:chgData name="Punit Dharmadhikari" userId="ee401bb8b8c2a74d" providerId="LiveId" clId="{6F58F84E-498F-4B8D-AECC-6B61F4CBE920}" dt="2021-04-06T11:30:32.971" v="917" actId="14100"/>
          <ac:cxnSpMkLst>
            <pc:docMk/>
            <pc:sldMk cId="0" sldId="272"/>
            <ac:cxnSpMk id="1581" creationId="{00000000-0000-0000-0000-000000000000}"/>
          </ac:cxnSpMkLst>
        </pc:cxnChg>
      </pc:sldChg>
      <pc:sldChg chg="del">
        <pc:chgData name="Punit Dharmadhikari" userId="ee401bb8b8c2a74d" providerId="LiveId" clId="{6F58F84E-498F-4B8D-AECC-6B61F4CBE920}" dt="2021-04-06T15:08:01.366" v="3668" actId="2696"/>
        <pc:sldMkLst>
          <pc:docMk/>
          <pc:sldMk cId="0" sldId="273"/>
        </pc:sldMkLst>
      </pc:sldChg>
      <pc:sldChg chg="del">
        <pc:chgData name="Punit Dharmadhikari" userId="ee401bb8b8c2a74d" providerId="LiveId" clId="{6F58F84E-498F-4B8D-AECC-6B61F4CBE920}" dt="2021-04-06T15:14:29.428" v="3849" actId="2696"/>
        <pc:sldMkLst>
          <pc:docMk/>
          <pc:sldMk cId="0" sldId="274"/>
        </pc:sldMkLst>
      </pc:sldChg>
      <pc:sldChg chg="del">
        <pc:chgData name="Punit Dharmadhikari" userId="ee401bb8b8c2a74d" providerId="LiveId" clId="{6F58F84E-498F-4B8D-AECC-6B61F4CBE920}" dt="2021-04-06T15:14:31.948" v="3850" actId="2696"/>
        <pc:sldMkLst>
          <pc:docMk/>
          <pc:sldMk cId="0" sldId="275"/>
        </pc:sldMkLst>
      </pc:sldChg>
      <pc:sldChg chg="addSp delSp modSp mod modAnim">
        <pc:chgData name="Punit Dharmadhikari" userId="ee401bb8b8c2a74d" providerId="LiveId" clId="{6F58F84E-498F-4B8D-AECC-6B61F4CBE920}" dt="2021-04-06T15:17:41.490" v="3986"/>
        <pc:sldMkLst>
          <pc:docMk/>
          <pc:sldMk cId="0" sldId="276"/>
        </pc:sldMkLst>
        <pc:spChg chg="mod">
          <ac:chgData name="Punit Dharmadhikari" userId="ee401bb8b8c2a74d" providerId="LiveId" clId="{6F58F84E-498F-4B8D-AECC-6B61F4CBE920}" dt="2021-04-06T15:15:02.552" v="3895" actId="20577"/>
          <ac:spMkLst>
            <pc:docMk/>
            <pc:sldMk cId="0" sldId="276"/>
            <ac:spMk id="1744" creationId="{00000000-0000-0000-0000-000000000000}"/>
          </ac:spMkLst>
        </pc:spChg>
        <pc:spChg chg="del mod">
          <ac:chgData name="Punit Dharmadhikari" userId="ee401bb8b8c2a74d" providerId="LiveId" clId="{6F58F84E-498F-4B8D-AECC-6B61F4CBE920}" dt="2021-04-06T15:16:47.212" v="3976" actId="478"/>
          <ac:spMkLst>
            <pc:docMk/>
            <pc:sldMk cId="0" sldId="276"/>
            <ac:spMk id="1753" creationId="{00000000-0000-0000-0000-000000000000}"/>
          </ac:spMkLst>
        </pc:spChg>
        <pc:picChg chg="add mod modCrop">
          <ac:chgData name="Punit Dharmadhikari" userId="ee401bb8b8c2a74d" providerId="LiveId" clId="{6F58F84E-498F-4B8D-AECC-6B61F4CBE920}" dt="2021-04-06T15:17:36.208" v="3985" actId="1076"/>
          <ac:picMkLst>
            <pc:docMk/>
            <pc:sldMk cId="0" sldId="276"/>
            <ac:picMk id="3" creationId="{A592F4C5-B2EB-477A-A8C1-EC6DC507358D}"/>
          </ac:picMkLst>
        </pc:picChg>
      </pc:sldChg>
      <pc:sldChg chg="del">
        <pc:chgData name="Punit Dharmadhikari" userId="ee401bb8b8c2a74d" providerId="LiveId" clId="{6F58F84E-498F-4B8D-AECC-6B61F4CBE920}" dt="2021-04-06T15:16:41.486" v="3975" actId="2696"/>
        <pc:sldMkLst>
          <pc:docMk/>
          <pc:sldMk cId="0" sldId="277"/>
        </pc:sldMkLst>
      </pc:sldChg>
      <pc:sldChg chg="modSp mod">
        <pc:chgData name="Punit Dharmadhikari" userId="ee401bb8b8c2a74d" providerId="LiveId" clId="{6F58F84E-498F-4B8D-AECC-6B61F4CBE920}" dt="2021-04-06T15:16:34.057" v="3974" actId="20577"/>
        <pc:sldMkLst>
          <pc:docMk/>
          <pc:sldMk cId="0" sldId="278"/>
        </pc:sldMkLst>
        <pc:spChg chg="mod">
          <ac:chgData name="Punit Dharmadhikari" userId="ee401bb8b8c2a74d" providerId="LiveId" clId="{6F58F84E-498F-4B8D-AECC-6B61F4CBE920}" dt="2021-04-06T15:16:34.057" v="3974" actId="20577"/>
          <ac:spMkLst>
            <pc:docMk/>
            <pc:sldMk cId="0" sldId="278"/>
            <ac:spMk id="1769" creationId="{00000000-0000-0000-0000-000000000000}"/>
          </ac:spMkLst>
        </pc:spChg>
      </pc:sldChg>
      <pc:sldChg chg="del">
        <pc:chgData name="Punit Dharmadhikari" userId="ee401bb8b8c2a74d" providerId="LiveId" clId="{6F58F84E-498F-4B8D-AECC-6B61F4CBE920}" dt="2021-04-06T15:15:22.845" v="3908" actId="2696"/>
        <pc:sldMkLst>
          <pc:docMk/>
          <pc:sldMk cId="0" sldId="279"/>
        </pc:sldMkLst>
      </pc:sldChg>
      <pc:sldChg chg="del">
        <pc:chgData name="Punit Dharmadhikari" userId="ee401bb8b8c2a74d" providerId="LiveId" clId="{6F58F84E-498F-4B8D-AECC-6B61F4CBE920}" dt="2021-04-06T15:15:26.379" v="3909" actId="2696"/>
        <pc:sldMkLst>
          <pc:docMk/>
          <pc:sldMk cId="0" sldId="280"/>
        </pc:sldMkLst>
      </pc:sldChg>
      <pc:sldChg chg="del">
        <pc:chgData name="Punit Dharmadhikari" userId="ee401bb8b8c2a74d" providerId="LiveId" clId="{6F58F84E-498F-4B8D-AECC-6B61F4CBE920}" dt="2021-04-06T15:15:43.959" v="3910" actId="2696"/>
        <pc:sldMkLst>
          <pc:docMk/>
          <pc:sldMk cId="0" sldId="281"/>
        </pc:sldMkLst>
      </pc:sldChg>
      <pc:sldChg chg="del">
        <pc:chgData name="Punit Dharmadhikari" userId="ee401bb8b8c2a74d" providerId="LiveId" clId="{6F58F84E-498F-4B8D-AECC-6B61F4CBE920}" dt="2021-04-06T15:15:48.808" v="3911" actId="2696"/>
        <pc:sldMkLst>
          <pc:docMk/>
          <pc:sldMk cId="0" sldId="282"/>
        </pc:sldMkLst>
      </pc:sldChg>
      <pc:sldChg chg="del">
        <pc:chgData name="Punit Dharmadhikari" userId="ee401bb8b8c2a74d" providerId="LiveId" clId="{6F58F84E-498F-4B8D-AECC-6B61F4CBE920}" dt="2021-04-06T15:15:51.774" v="3912" actId="2696"/>
        <pc:sldMkLst>
          <pc:docMk/>
          <pc:sldMk cId="0" sldId="283"/>
        </pc:sldMkLst>
      </pc:sldChg>
      <pc:sldChg chg="del">
        <pc:chgData name="Punit Dharmadhikari" userId="ee401bb8b8c2a74d" providerId="LiveId" clId="{6F58F84E-498F-4B8D-AECC-6B61F4CBE920}" dt="2021-04-06T15:16:01.385" v="3913" actId="2696"/>
        <pc:sldMkLst>
          <pc:docMk/>
          <pc:sldMk cId="0" sldId="284"/>
        </pc:sldMkLst>
      </pc:sldChg>
      <pc:sldChg chg="addSp delSp modSp del mod">
        <pc:chgData name="Punit Dharmadhikari" userId="ee401bb8b8c2a74d" providerId="LiveId" clId="{6F58F84E-498F-4B8D-AECC-6B61F4CBE920}" dt="2021-04-06T15:16:01.385" v="3913" actId="2696"/>
        <pc:sldMkLst>
          <pc:docMk/>
          <pc:sldMk cId="0" sldId="285"/>
        </pc:sldMkLst>
        <pc:spChg chg="mod topLvl">
          <ac:chgData name="Punit Dharmadhikari" userId="ee401bb8b8c2a74d" providerId="LiveId" clId="{6F58F84E-498F-4B8D-AECC-6B61F4CBE920}" dt="2021-04-06T11:06:54.156" v="884" actId="165"/>
          <ac:spMkLst>
            <pc:docMk/>
            <pc:sldMk cId="0" sldId="285"/>
            <ac:spMk id="8561" creationId="{00000000-0000-0000-0000-000000000000}"/>
          </ac:spMkLst>
        </pc:spChg>
        <pc:spChg chg="mod topLvl">
          <ac:chgData name="Punit Dharmadhikari" userId="ee401bb8b8c2a74d" providerId="LiveId" clId="{6F58F84E-498F-4B8D-AECC-6B61F4CBE920}" dt="2021-04-06T11:06:54.156" v="884" actId="165"/>
          <ac:spMkLst>
            <pc:docMk/>
            <pc:sldMk cId="0" sldId="285"/>
            <ac:spMk id="8562" creationId="{00000000-0000-0000-0000-000000000000}"/>
          </ac:spMkLst>
        </pc:spChg>
        <pc:spChg chg="mod topLvl">
          <ac:chgData name="Punit Dharmadhikari" userId="ee401bb8b8c2a74d" providerId="LiveId" clId="{6F58F84E-498F-4B8D-AECC-6B61F4CBE920}" dt="2021-04-06T11:06:54.156" v="884" actId="165"/>
          <ac:spMkLst>
            <pc:docMk/>
            <pc:sldMk cId="0" sldId="285"/>
            <ac:spMk id="8564" creationId="{00000000-0000-0000-0000-000000000000}"/>
          </ac:spMkLst>
        </pc:spChg>
        <pc:spChg chg="mod topLvl">
          <ac:chgData name="Punit Dharmadhikari" userId="ee401bb8b8c2a74d" providerId="LiveId" clId="{6F58F84E-498F-4B8D-AECC-6B61F4CBE920}" dt="2021-04-06T11:06:54.156" v="884" actId="165"/>
          <ac:spMkLst>
            <pc:docMk/>
            <pc:sldMk cId="0" sldId="285"/>
            <ac:spMk id="8566" creationId="{00000000-0000-0000-0000-000000000000}"/>
          </ac:spMkLst>
        </pc:spChg>
        <pc:spChg chg="mod topLvl">
          <ac:chgData name="Punit Dharmadhikari" userId="ee401bb8b8c2a74d" providerId="LiveId" clId="{6F58F84E-498F-4B8D-AECC-6B61F4CBE920}" dt="2021-04-06T11:06:54.156" v="884" actId="165"/>
          <ac:spMkLst>
            <pc:docMk/>
            <pc:sldMk cId="0" sldId="285"/>
            <ac:spMk id="8568" creationId="{00000000-0000-0000-0000-000000000000}"/>
          </ac:spMkLst>
        </pc:spChg>
        <pc:spChg chg="mod topLvl">
          <ac:chgData name="Punit Dharmadhikari" userId="ee401bb8b8c2a74d" providerId="LiveId" clId="{6F58F84E-498F-4B8D-AECC-6B61F4CBE920}" dt="2021-04-06T11:06:54.156" v="884" actId="165"/>
          <ac:spMkLst>
            <pc:docMk/>
            <pc:sldMk cId="0" sldId="285"/>
            <ac:spMk id="8570" creationId="{00000000-0000-0000-0000-000000000000}"/>
          </ac:spMkLst>
        </pc:spChg>
        <pc:spChg chg="mod topLvl">
          <ac:chgData name="Punit Dharmadhikari" userId="ee401bb8b8c2a74d" providerId="LiveId" clId="{6F58F84E-498F-4B8D-AECC-6B61F4CBE920}" dt="2021-04-06T11:06:54.156" v="884" actId="165"/>
          <ac:spMkLst>
            <pc:docMk/>
            <pc:sldMk cId="0" sldId="285"/>
            <ac:spMk id="8572" creationId="{00000000-0000-0000-0000-000000000000}"/>
          </ac:spMkLst>
        </pc:spChg>
        <pc:grpChg chg="mod">
          <ac:chgData name="Punit Dharmadhikari" userId="ee401bb8b8c2a74d" providerId="LiveId" clId="{6F58F84E-498F-4B8D-AECC-6B61F4CBE920}" dt="2021-04-06T11:06:59.016" v="887" actId="1076"/>
          <ac:grpSpMkLst>
            <pc:docMk/>
            <pc:sldMk cId="0" sldId="285"/>
            <ac:grpSpMk id="8478" creationId="{00000000-0000-0000-0000-000000000000}"/>
          </ac:grpSpMkLst>
        </pc:grpChg>
        <pc:grpChg chg="add del mod">
          <ac:chgData name="Punit Dharmadhikari" userId="ee401bb8b8c2a74d" providerId="LiveId" clId="{6F58F84E-498F-4B8D-AECC-6B61F4CBE920}" dt="2021-04-06T11:07:01.344" v="888" actId="1076"/>
          <ac:grpSpMkLst>
            <pc:docMk/>
            <pc:sldMk cId="0" sldId="285"/>
            <ac:grpSpMk id="8559" creationId="{00000000-0000-0000-0000-000000000000}"/>
          </ac:grpSpMkLst>
        </pc:grpChg>
        <pc:cxnChg chg="mod topLvl">
          <ac:chgData name="Punit Dharmadhikari" userId="ee401bb8b8c2a74d" providerId="LiveId" clId="{6F58F84E-498F-4B8D-AECC-6B61F4CBE920}" dt="2021-04-06T11:06:54.156" v="884" actId="165"/>
          <ac:cxnSpMkLst>
            <pc:docMk/>
            <pc:sldMk cId="0" sldId="285"/>
            <ac:cxnSpMk id="8560" creationId="{00000000-0000-0000-0000-000000000000}"/>
          </ac:cxnSpMkLst>
        </pc:cxnChg>
        <pc:cxnChg chg="mod topLvl">
          <ac:chgData name="Punit Dharmadhikari" userId="ee401bb8b8c2a74d" providerId="LiveId" clId="{6F58F84E-498F-4B8D-AECC-6B61F4CBE920}" dt="2021-04-06T11:06:54.156" v="884" actId="165"/>
          <ac:cxnSpMkLst>
            <pc:docMk/>
            <pc:sldMk cId="0" sldId="285"/>
            <ac:cxnSpMk id="8563" creationId="{00000000-0000-0000-0000-000000000000}"/>
          </ac:cxnSpMkLst>
        </pc:cxnChg>
        <pc:cxnChg chg="mod topLvl">
          <ac:chgData name="Punit Dharmadhikari" userId="ee401bb8b8c2a74d" providerId="LiveId" clId="{6F58F84E-498F-4B8D-AECC-6B61F4CBE920}" dt="2021-04-06T11:06:54.156" v="884" actId="165"/>
          <ac:cxnSpMkLst>
            <pc:docMk/>
            <pc:sldMk cId="0" sldId="285"/>
            <ac:cxnSpMk id="8565" creationId="{00000000-0000-0000-0000-000000000000}"/>
          </ac:cxnSpMkLst>
        </pc:cxnChg>
        <pc:cxnChg chg="mod topLvl">
          <ac:chgData name="Punit Dharmadhikari" userId="ee401bb8b8c2a74d" providerId="LiveId" clId="{6F58F84E-498F-4B8D-AECC-6B61F4CBE920}" dt="2021-04-06T11:06:54.156" v="884" actId="165"/>
          <ac:cxnSpMkLst>
            <pc:docMk/>
            <pc:sldMk cId="0" sldId="285"/>
            <ac:cxnSpMk id="8567" creationId="{00000000-0000-0000-0000-000000000000}"/>
          </ac:cxnSpMkLst>
        </pc:cxnChg>
        <pc:cxnChg chg="mod topLvl">
          <ac:chgData name="Punit Dharmadhikari" userId="ee401bb8b8c2a74d" providerId="LiveId" clId="{6F58F84E-498F-4B8D-AECC-6B61F4CBE920}" dt="2021-04-06T11:06:54.156" v="884" actId="165"/>
          <ac:cxnSpMkLst>
            <pc:docMk/>
            <pc:sldMk cId="0" sldId="285"/>
            <ac:cxnSpMk id="8569" creationId="{00000000-0000-0000-0000-000000000000}"/>
          </ac:cxnSpMkLst>
        </pc:cxnChg>
        <pc:cxnChg chg="mod topLvl">
          <ac:chgData name="Punit Dharmadhikari" userId="ee401bb8b8c2a74d" providerId="LiveId" clId="{6F58F84E-498F-4B8D-AECC-6B61F4CBE920}" dt="2021-04-06T11:06:54.156" v="884" actId="165"/>
          <ac:cxnSpMkLst>
            <pc:docMk/>
            <pc:sldMk cId="0" sldId="285"/>
            <ac:cxnSpMk id="8571" creationId="{00000000-0000-0000-0000-000000000000}"/>
          </ac:cxnSpMkLst>
        </pc:cxnChg>
      </pc:sldChg>
      <pc:sldChg chg="del">
        <pc:chgData name="Punit Dharmadhikari" userId="ee401bb8b8c2a74d" providerId="LiveId" clId="{6F58F84E-498F-4B8D-AECC-6B61F4CBE920}" dt="2021-04-06T15:16:01.385" v="3913" actId="2696"/>
        <pc:sldMkLst>
          <pc:docMk/>
          <pc:sldMk cId="0" sldId="286"/>
        </pc:sldMkLst>
      </pc:sldChg>
      <pc:sldChg chg="del">
        <pc:chgData name="Punit Dharmadhikari" userId="ee401bb8b8c2a74d" providerId="LiveId" clId="{6F58F84E-498F-4B8D-AECC-6B61F4CBE920}" dt="2021-04-06T15:16:01.385" v="3913" actId="2696"/>
        <pc:sldMkLst>
          <pc:docMk/>
          <pc:sldMk cId="0" sldId="287"/>
        </pc:sldMkLst>
      </pc:sldChg>
      <pc:sldChg chg="del">
        <pc:chgData name="Punit Dharmadhikari" userId="ee401bb8b8c2a74d" providerId="LiveId" clId="{6F58F84E-498F-4B8D-AECC-6B61F4CBE920}" dt="2021-04-06T15:16:01.385" v="3913" actId="2696"/>
        <pc:sldMkLst>
          <pc:docMk/>
          <pc:sldMk cId="0" sldId="288"/>
        </pc:sldMkLst>
      </pc:sldChg>
      <pc:sldChg chg="modSp del mod">
        <pc:chgData name="Punit Dharmadhikari" userId="ee401bb8b8c2a74d" providerId="LiveId" clId="{6F58F84E-498F-4B8D-AECC-6B61F4CBE920}" dt="2021-04-06T15:16:01.385" v="3913" actId="2696"/>
        <pc:sldMkLst>
          <pc:docMk/>
          <pc:sldMk cId="0" sldId="289"/>
        </pc:sldMkLst>
        <pc:grpChg chg="mod">
          <ac:chgData name="Punit Dharmadhikari" userId="ee401bb8b8c2a74d" providerId="LiveId" clId="{6F58F84E-498F-4B8D-AECC-6B61F4CBE920}" dt="2021-04-06T11:06:25.088" v="881" actId="1076"/>
          <ac:grpSpMkLst>
            <pc:docMk/>
            <pc:sldMk cId="0" sldId="289"/>
            <ac:grpSpMk id="9813" creationId="{00000000-0000-0000-0000-000000000000}"/>
          </ac:grpSpMkLst>
        </pc:grpChg>
      </pc:sldChg>
      <pc:sldChg chg="del">
        <pc:chgData name="Punit Dharmadhikari" userId="ee401bb8b8c2a74d" providerId="LiveId" clId="{6F58F84E-498F-4B8D-AECC-6B61F4CBE920}" dt="2021-04-06T15:16:01.385" v="3913" actId="2696"/>
        <pc:sldMkLst>
          <pc:docMk/>
          <pc:sldMk cId="0" sldId="290"/>
        </pc:sldMkLst>
      </pc:sldChg>
      <pc:sldChg chg="del">
        <pc:chgData name="Punit Dharmadhikari" userId="ee401bb8b8c2a74d" providerId="LiveId" clId="{6F58F84E-498F-4B8D-AECC-6B61F4CBE920}" dt="2021-04-06T15:16:01.385" v="3913" actId="2696"/>
        <pc:sldMkLst>
          <pc:docMk/>
          <pc:sldMk cId="0" sldId="291"/>
        </pc:sldMkLst>
      </pc:sldChg>
      <pc:sldChg chg="del">
        <pc:chgData name="Punit Dharmadhikari" userId="ee401bb8b8c2a74d" providerId="LiveId" clId="{6F58F84E-498F-4B8D-AECC-6B61F4CBE920}" dt="2021-04-06T15:16:01.385" v="3913" actId="2696"/>
        <pc:sldMkLst>
          <pc:docMk/>
          <pc:sldMk cId="0" sldId="292"/>
        </pc:sldMkLst>
      </pc:sldChg>
      <pc:sldChg chg="del">
        <pc:chgData name="Punit Dharmadhikari" userId="ee401bb8b8c2a74d" providerId="LiveId" clId="{6F58F84E-498F-4B8D-AECC-6B61F4CBE920}" dt="2021-04-06T15:16:01.385" v="3913" actId="2696"/>
        <pc:sldMkLst>
          <pc:docMk/>
          <pc:sldMk cId="0" sldId="293"/>
        </pc:sldMkLst>
      </pc:sldChg>
      <pc:sldChg chg="del">
        <pc:chgData name="Punit Dharmadhikari" userId="ee401bb8b8c2a74d" providerId="LiveId" clId="{6F58F84E-498F-4B8D-AECC-6B61F4CBE920}" dt="2021-04-06T15:16:01.385" v="3913" actId="2696"/>
        <pc:sldMkLst>
          <pc:docMk/>
          <pc:sldMk cId="0" sldId="294"/>
        </pc:sldMkLst>
      </pc:sldChg>
      <pc:sldChg chg="del">
        <pc:chgData name="Punit Dharmadhikari" userId="ee401bb8b8c2a74d" providerId="LiveId" clId="{6F58F84E-498F-4B8D-AECC-6B61F4CBE920}" dt="2021-04-06T15:16:01.385" v="3913" actId="2696"/>
        <pc:sldMkLst>
          <pc:docMk/>
          <pc:sldMk cId="0" sldId="295"/>
        </pc:sldMkLst>
      </pc:sldChg>
      <pc:sldChg chg="del">
        <pc:chgData name="Punit Dharmadhikari" userId="ee401bb8b8c2a74d" providerId="LiveId" clId="{6F58F84E-498F-4B8D-AECC-6B61F4CBE920}" dt="2021-04-06T15:16:01.385" v="3913" actId="2696"/>
        <pc:sldMkLst>
          <pc:docMk/>
          <pc:sldMk cId="0" sldId="296"/>
        </pc:sldMkLst>
      </pc:sldChg>
      <pc:sldChg chg="new del">
        <pc:chgData name="Punit Dharmadhikari" userId="ee401bb8b8c2a74d" providerId="LiveId" clId="{6F58F84E-498F-4B8D-AECC-6B61F4CBE920}" dt="2021-04-06T11:33:47.803" v="937" actId="2696"/>
        <pc:sldMkLst>
          <pc:docMk/>
          <pc:sldMk cId="280211474" sldId="297"/>
        </pc:sldMkLst>
      </pc:sldChg>
      <pc:sldChg chg="add">
        <pc:chgData name="Punit Dharmadhikari" userId="ee401bb8b8c2a74d" providerId="LiveId" clId="{6F58F84E-498F-4B8D-AECC-6B61F4CBE920}" dt="2021-04-06T11:43:26.296" v="1283" actId="2890"/>
        <pc:sldMkLst>
          <pc:docMk/>
          <pc:sldMk cId="841404583" sldId="297"/>
        </pc:sldMkLst>
      </pc:sldChg>
      <pc:sldChg chg="modTransition">
        <pc:chgData name="Punit Dharmadhikari" userId="ee401bb8b8c2a74d" providerId="LiveId" clId="{6F58F84E-498F-4B8D-AECC-6B61F4CBE920}" dt="2021-04-06T14:09:57.078" v="2539"/>
        <pc:sldMkLst>
          <pc:docMk/>
          <pc:sldMk cId="2307043416" sldId="297"/>
        </pc:sldMkLst>
      </pc:sldChg>
      <pc:sldChg chg="addSp delSp modSp add mod modAnim">
        <pc:chgData name="Punit Dharmadhikari" userId="ee401bb8b8c2a74d" providerId="LiveId" clId="{6F58F84E-498F-4B8D-AECC-6B61F4CBE920}" dt="2021-04-06T13:21:07.110" v="2533" actId="20577"/>
        <pc:sldMkLst>
          <pc:docMk/>
          <pc:sldMk cId="2490214047" sldId="298"/>
        </pc:sldMkLst>
        <pc:spChg chg="add mod">
          <ac:chgData name="Punit Dharmadhikari" userId="ee401bb8b8c2a74d" providerId="LiveId" clId="{6F58F84E-498F-4B8D-AECC-6B61F4CBE920}" dt="2021-04-06T12:49:34.574" v="2371" actId="207"/>
          <ac:spMkLst>
            <pc:docMk/>
            <pc:sldMk cId="2490214047" sldId="298"/>
            <ac:spMk id="16" creationId="{42A8F504-5374-40E9-9878-C3952BB609D8}"/>
          </ac:spMkLst>
        </pc:spChg>
        <pc:spChg chg="add mod">
          <ac:chgData name="Punit Dharmadhikari" userId="ee401bb8b8c2a74d" providerId="LiveId" clId="{6F58F84E-498F-4B8D-AECC-6B61F4CBE920}" dt="2021-04-06T13:18:57.688" v="2526" actId="20577"/>
          <ac:spMkLst>
            <pc:docMk/>
            <pc:sldMk cId="2490214047" sldId="298"/>
            <ac:spMk id="17" creationId="{342B3245-C6E1-40DE-9611-C909F41E6539}"/>
          </ac:spMkLst>
        </pc:spChg>
        <pc:spChg chg="mod">
          <ac:chgData name="Punit Dharmadhikari" userId="ee401bb8b8c2a74d" providerId="LiveId" clId="{6F58F84E-498F-4B8D-AECC-6B61F4CBE920}" dt="2021-04-06T12:38:42.675" v="2209" actId="1076"/>
          <ac:spMkLst>
            <pc:docMk/>
            <pc:sldMk cId="2490214047" sldId="298"/>
            <ac:spMk id="227" creationId="{9B08CF81-999E-4D6D-9691-78CD6198AD2F}"/>
          </ac:spMkLst>
        </pc:spChg>
        <pc:spChg chg="mod">
          <ac:chgData name="Punit Dharmadhikari" userId="ee401bb8b8c2a74d" providerId="LiveId" clId="{6F58F84E-498F-4B8D-AECC-6B61F4CBE920}" dt="2021-04-06T12:34:21.890" v="2101" actId="14100"/>
          <ac:spMkLst>
            <pc:docMk/>
            <pc:sldMk cId="2490214047" sldId="298"/>
            <ac:spMk id="233" creationId="{E60DE0E2-A499-41D1-9F8C-4078B70B09A4}"/>
          </ac:spMkLst>
        </pc:spChg>
        <pc:spChg chg="add del mod">
          <ac:chgData name="Punit Dharmadhikari" userId="ee401bb8b8c2a74d" providerId="LiveId" clId="{6F58F84E-498F-4B8D-AECC-6B61F4CBE920}" dt="2021-04-06T12:34:28.630" v="2105"/>
          <ac:spMkLst>
            <pc:docMk/>
            <pc:sldMk cId="2490214047" sldId="298"/>
            <ac:spMk id="244" creationId="{1D134198-EE48-46BD-A10E-7779D300197A}"/>
          </ac:spMkLst>
        </pc:spChg>
        <pc:spChg chg="mod">
          <ac:chgData name="Punit Dharmadhikari" userId="ee401bb8b8c2a74d" providerId="LiveId" clId="{6F58F84E-498F-4B8D-AECC-6B61F4CBE920}" dt="2021-04-06T12:34:25.838" v="2102"/>
          <ac:spMkLst>
            <pc:docMk/>
            <pc:sldMk cId="2490214047" sldId="298"/>
            <ac:spMk id="248" creationId="{44018039-2431-4680-B0EA-B112A7CD87E9}"/>
          </ac:spMkLst>
        </pc:spChg>
        <pc:spChg chg="mod">
          <ac:chgData name="Punit Dharmadhikari" userId="ee401bb8b8c2a74d" providerId="LiveId" clId="{6F58F84E-498F-4B8D-AECC-6B61F4CBE920}" dt="2021-04-06T12:34:25.838" v="2102"/>
          <ac:spMkLst>
            <pc:docMk/>
            <pc:sldMk cId="2490214047" sldId="298"/>
            <ac:spMk id="249" creationId="{2BC59585-00E8-463F-957D-899A0C07A534}"/>
          </ac:spMkLst>
        </pc:spChg>
        <pc:spChg chg="mod">
          <ac:chgData name="Punit Dharmadhikari" userId="ee401bb8b8c2a74d" providerId="LiveId" clId="{6F58F84E-498F-4B8D-AECC-6B61F4CBE920}" dt="2021-04-06T12:34:25.838" v="2102"/>
          <ac:spMkLst>
            <pc:docMk/>
            <pc:sldMk cId="2490214047" sldId="298"/>
            <ac:spMk id="250" creationId="{813960AE-E279-4A8E-B7A5-7F707EE8D432}"/>
          </ac:spMkLst>
        </pc:spChg>
        <pc:spChg chg="mod">
          <ac:chgData name="Punit Dharmadhikari" userId="ee401bb8b8c2a74d" providerId="LiveId" clId="{6F58F84E-498F-4B8D-AECC-6B61F4CBE920}" dt="2021-04-06T12:34:25.838" v="2102"/>
          <ac:spMkLst>
            <pc:docMk/>
            <pc:sldMk cId="2490214047" sldId="298"/>
            <ac:spMk id="251" creationId="{947271D1-3F25-4FFC-97BE-79A32B9B42BD}"/>
          </ac:spMkLst>
        </pc:spChg>
        <pc:spChg chg="mod">
          <ac:chgData name="Punit Dharmadhikari" userId="ee401bb8b8c2a74d" providerId="LiveId" clId="{6F58F84E-498F-4B8D-AECC-6B61F4CBE920}" dt="2021-04-06T12:34:25.838" v="2102"/>
          <ac:spMkLst>
            <pc:docMk/>
            <pc:sldMk cId="2490214047" sldId="298"/>
            <ac:spMk id="252" creationId="{800B7702-7FB9-41C3-91F0-0A5348364A76}"/>
          </ac:spMkLst>
        </pc:spChg>
        <pc:spChg chg="mod">
          <ac:chgData name="Punit Dharmadhikari" userId="ee401bb8b8c2a74d" providerId="LiveId" clId="{6F58F84E-498F-4B8D-AECC-6B61F4CBE920}" dt="2021-04-06T12:34:25.838" v="2102"/>
          <ac:spMkLst>
            <pc:docMk/>
            <pc:sldMk cId="2490214047" sldId="298"/>
            <ac:spMk id="253" creationId="{81662EDA-E33D-4CCA-9BD1-EEA31621B26E}"/>
          </ac:spMkLst>
        </pc:spChg>
        <pc:spChg chg="add del mod">
          <ac:chgData name="Punit Dharmadhikari" userId="ee401bb8b8c2a74d" providerId="LiveId" clId="{6F58F84E-498F-4B8D-AECC-6B61F4CBE920}" dt="2021-04-06T12:34:28.630" v="2105"/>
          <ac:spMkLst>
            <pc:docMk/>
            <pc:sldMk cId="2490214047" sldId="298"/>
            <ac:spMk id="255" creationId="{6C75823A-F155-4C08-9580-C4C4CF743296}"/>
          </ac:spMkLst>
        </pc:spChg>
        <pc:spChg chg="add del mod">
          <ac:chgData name="Punit Dharmadhikari" userId="ee401bb8b8c2a74d" providerId="LiveId" clId="{6F58F84E-498F-4B8D-AECC-6B61F4CBE920}" dt="2021-04-06T12:34:28.630" v="2105"/>
          <ac:spMkLst>
            <pc:docMk/>
            <pc:sldMk cId="2490214047" sldId="298"/>
            <ac:spMk id="258" creationId="{8B0191FF-B262-40CF-A224-512C4DD08A7A}"/>
          </ac:spMkLst>
        </pc:spChg>
        <pc:spChg chg="add del mod">
          <ac:chgData name="Punit Dharmadhikari" userId="ee401bb8b8c2a74d" providerId="LiveId" clId="{6F58F84E-498F-4B8D-AECC-6B61F4CBE920}" dt="2021-04-06T12:34:28.630" v="2105"/>
          <ac:spMkLst>
            <pc:docMk/>
            <pc:sldMk cId="2490214047" sldId="298"/>
            <ac:spMk id="259" creationId="{368355EE-E241-4AB2-A2D2-9D2E5CF1D991}"/>
          </ac:spMkLst>
        </pc:spChg>
        <pc:spChg chg="add del mod">
          <ac:chgData name="Punit Dharmadhikari" userId="ee401bb8b8c2a74d" providerId="LiveId" clId="{6F58F84E-498F-4B8D-AECC-6B61F4CBE920}" dt="2021-04-06T12:34:52.376" v="2114"/>
          <ac:spMkLst>
            <pc:docMk/>
            <pc:sldMk cId="2490214047" sldId="298"/>
            <ac:spMk id="262" creationId="{7991151E-8B5E-4734-9052-F6D06F4D1B01}"/>
          </ac:spMkLst>
        </pc:spChg>
        <pc:spChg chg="mod">
          <ac:chgData name="Punit Dharmadhikari" userId="ee401bb8b8c2a74d" providerId="LiveId" clId="{6F58F84E-498F-4B8D-AECC-6B61F4CBE920}" dt="2021-04-06T12:34:43.740" v="2111"/>
          <ac:spMkLst>
            <pc:docMk/>
            <pc:sldMk cId="2490214047" sldId="298"/>
            <ac:spMk id="266" creationId="{6E11FA0B-9652-4653-8AB7-FD89B894D6F0}"/>
          </ac:spMkLst>
        </pc:spChg>
        <pc:spChg chg="mod">
          <ac:chgData name="Punit Dharmadhikari" userId="ee401bb8b8c2a74d" providerId="LiveId" clId="{6F58F84E-498F-4B8D-AECC-6B61F4CBE920}" dt="2021-04-06T12:34:43.740" v="2111"/>
          <ac:spMkLst>
            <pc:docMk/>
            <pc:sldMk cId="2490214047" sldId="298"/>
            <ac:spMk id="267" creationId="{F550FAF8-7498-4F2D-B697-52A44E2F9CA1}"/>
          </ac:spMkLst>
        </pc:spChg>
        <pc:spChg chg="mod">
          <ac:chgData name="Punit Dharmadhikari" userId="ee401bb8b8c2a74d" providerId="LiveId" clId="{6F58F84E-498F-4B8D-AECC-6B61F4CBE920}" dt="2021-04-06T12:34:43.740" v="2111"/>
          <ac:spMkLst>
            <pc:docMk/>
            <pc:sldMk cId="2490214047" sldId="298"/>
            <ac:spMk id="268" creationId="{9219F657-9E9F-4BEC-86D6-CB4FAFCC3E63}"/>
          </ac:spMkLst>
        </pc:spChg>
        <pc:spChg chg="mod">
          <ac:chgData name="Punit Dharmadhikari" userId="ee401bb8b8c2a74d" providerId="LiveId" clId="{6F58F84E-498F-4B8D-AECC-6B61F4CBE920}" dt="2021-04-06T12:34:43.740" v="2111"/>
          <ac:spMkLst>
            <pc:docMk/>
            <pc:sldMk cId="2490214047" sldId="298"/>
            <ac:spMk id="269" creationId="{51619D92-8FF1-48B9-A42B-6A6518544BD2}"/>
          </ac:spMkLst>
        </pc:spChg>
        <pc:spChg chg="mod">
          <ac:chgData name="Punit Dharmadhikari" userId="ee401bb8b8c2a74d" providerId="LiveId" clId="{6F58F84E-498F-4B8D-AECC-6B61F4CBE920}" dt="2021-04-06T12:34:43.740" v="2111"/>
          <ac:spMkLst>
            <pc:docMk/>
            <pc:sldMk cId="2490214047" sldId="298"/>
            <ac:spMk id="270" creationId="{CB6E419D-F266-4B9E-BF4A-BE3848738748}"/>
          </ac:spMkLst>
        </pc:spChg>
        <pc:spChg chg="mod">
          <ac:chgData name="Punit Dharmadhikari" userId="ee401bb8b8c2a74d" providerId="LiveId" clId="{6F58F84E-498F-4B8D-AECC-6B61F4CBE920}" dt="2021-04-06T12:34:43.740" v="2111"/>
          <ac:spMkLst>
            <pc:docMk/>
            <pc:sldMk cId="2490214047" sldId="298"/>
            <ac:spMk id="271" creationId="{679F573A-3163-469A-B9C4-F98BE7B9E2FE}"/>
          </ac:spMkLst>
        </pc:spChg>
        <pc:spChg chg="add del mod">
          <ac:chgData name="Punit Dharmadhikari" userId="ee401bb8b8c2a74d" providerId="LiveId" clId="{6F58F84E-498F-4B8D-AECC-6B61F4CBE920}" dt="2021-04-06T12:34:52.376" v="2114"/>
          <ac:spMkLst>
            <pc:docMk/>
            <pc:sldMk cId="2490214047" sldId="298"/>
            <ac:spMk id="273" creationId="{038D9B87-A343-4811-8787-E225F7E3FC1E}"/>
          </ac:spMkLst>
        </pc:spChg>
        <pc:spChg chg="add del mod">
          <ac:chgData name="Punit Dharmadhikari" userId="ee401bb8b8c2a74d" providerId="LiveId" clId="{6F58F84E-498F-4B8D-AECC-6B61F4CBE920}" dt="2021-04-06T12:34:52.376" v="2114"/>
          <ac:spMkLst>
            <pc:docMk/>
            <pc:sldMk cId="2490214047" sldId="298"/>
            <ac:spMk id="276" creationId="{DA2092C2-0F1E-4469-9C2E-60987B9B5440}"/>
          </ac:spMkLst>
        </pc:spChg>
        <pc:spChg chg="add del mod">
          <ac:chgData name="Punit Dharmadhikari" userId="ee401bb8b8c2a74d" providerId="LiveId" clId="{6F58F84E-498F-4B8D-AECC-6B61F4CBE920}" dt="2021-04-06T12:34:52.376" v="2114"/>
          <ac:spMkLst>
            <pc:docMk/>
            <pc:sldMk cId="2490214047" sldId="298"/>
            <ac:spMk id="277" creationId="{8151355F-4E5E-47D6-A8DD-F2D2022A14A7}"/>
          </ac:spMkLst>
        </pc:spChg>
        <pc:spChg chg="add del mod">
          <ac:chgData name="Punit Dharmadhikari" userId="ee401bb8b8c2a74d" providerId="LiveId" clId="{6F58F84E-498F-4B8D-AECC-6B61F4CBE920}" dt="2021-04-06T12:35:01.464" v="2120"/>
          <ac:spMkLst>
            <pc:docMk/>
            <pc:sldMk cId="2490214047" sldId="298"/>
            <ac:spMk id="279" creationId="{1B7F1812-6439-4884-8C46-C9FA2292E899}"/>
          </ac:spMkLst>
        </pc:spChg>
        <pc:spChg chg="mod">
          <ac:chgData name="Punit Dharmadhikari" userId="ee401bb8b8c2a74d" providerId="LiveId" clId="{6F58F84E-498F-4B8D-AECC-6B61F4CBE920}" dt="2021-04-06T12:34:59.050" v="2117"/>
          <ac:spMkLst>
            <pc:docMk/>
            <pc:sldMk cId="2490214047" sldId="298"/>
            <ac:spMk id="283" creationId="{B886A0A0-CADC-4C9A-A746-D96FA4FFC0CF}"/>
          </ac:spMkLst>
        </pc:spChg>
        <pc:spChg chg="mod">
          <ac:chgData name="Punit Dharmadhikari" userId="ee401bb8b8c2a74d" providerId="LiveId" clId="{6F58F84E-498F-4B8D-AECC-6B61F4CBE920}" dt="2021-04-06T12:34:59.050" v="2117"/>
          <ac:spMkLst>
            <pc:docMk/>
            <pc:sldMk cId="2490214047" sldId="298"/>
            <ac:spMk id="284" creationId="{8016BA33-1477-401A-9E63-56A7C1EA4A60}"/>
          </ac:spMkLst>
        </pc:spChg>
        <pc:spChg chg="mod">
          <ac:chgData name="Punit Dharmadhikari" userId="ee401bb8b8c2a74d" providerId="LiveId" clId="{6F58F84E-498F-4B8D-AECC-6B61F4CBE920}" dt="2021-04-06T12:34:59.050" v="2117"/>
          <ac:spMkLst>
            <pc:docMk/>
            <pc:sldMk cId="2490214047" sldId="298"/>
            <ac:spMk id="285" creationId="{971B466B-1AF8-4A2C-B933-78B03E11C674}"/>
          </ac:spMkLst>
        </pc:spChg>
        <pc:spChg chg="mod">
          <ac:chgData name="Punit Dharmadhikari" userId="ee401bb8b8c2a74d" providerId="LiveId" clId="{6F58F84E-498F-4B8D-AECC-6B61F4CBE920}" dt="2021-04-06T12:34:59.050" v="2117"/>
          <ac:spMkLst>
            <pc:docMk/>
            <pc:sldMk cId="2490214047" sldId="298"/>
            <ac:spMk id="286" creationId="{6712EE6A-E66F-4879-9CC4-E386CB3345F7}"/>
          </ac:spMkLst>
        </pc:spChg>
        <pc:spChg chg="mod">
          <ac:chgData name="Punit Dharmadhikari" userId="ee401bb8b8c2a74d" providerId="LiveId" clId="{6F58F84E-498F-4B8D-AECC-6B61F4CBE920}" dt="2021-04-06T12:34:59.050" v="2117"/>
          <ac:spMkLst>
            <pc:docMk/>
            <pc:sldMk cId="2490214047" sldId="298"/>
            <ac:spMk id="287" creationId="{9A4B0305-ECB8-41EE-99CC-84BBA0368925}"/>
          </ac:spMkLst>
        </pc:spChg>
        <pc:spChg chg="mod">
          <ac:chgData name="Punit Dharmadhikari" userId="ee401bb8b8c2a74d" providerId="LiveId" clId="{6F58F84E-498F-4B8D-AECC-6B61F4CBE920}" dt="2021-04-06T12:34:59.050" v="2117"/>
          <ac:spMkLst>
            <pc:docMk/>
            <pc:sldMk cId="2490214047" sldId="298"/>
            <ac:spMk id="288" creationId="{C58FDC42-2383-4278-90F7-BE228142BF9F}"/>
          </ac:spMkLst>
        </pc:spChg>
        <pc:spChg chg="add del mod">
          <ac:chgData name="Punit Dharmadhikari" userId="ee401bb8b8c2a74d" providerId="LiveId" clId="{6F58F84E-498F-4B8D-AECC-6B61F4CBE920}" dt="2021-04-06T12:35:01.464" v="2120"/>
          <ac:spMkLst>
            <pc:docMk/>
            <pc:sldMk cId="2490214047" sldId="298"/>
            <ac:spMk id="290" creationId="{32EED818-86FC-45A8-BA66-9DE420E520CA}"/>
          </ac:spMkLst>
        </pc:spChg>
        <pc:spChg chg="add del mod">
          <ac:chgData name="Punit Dharmadhikari" userId="ee401bb8b8c2a74d" providerId="LiveId" clId="{6F58F84E-498F-4B8D-AECC-6B61F4CBE920}" dt="2021-04-06T12:35:01.464" v="2120"/>
          <ac:spMkLst>
            <pc:docMk/>
            <pc:sldMk cId="2490214047" sldId="298"/>
            <ac:spMk id="293" creationId="{A538D430-3936-4E4C-A5FF-C8CD9064E29F}"/>
          </ac:spMkLst>
        </pc:spChg>
        <pc:spChg chg="add del mod">
          <ac:chgData name="Punit Dharmadhikari" userId="ee401bb8b8c2a74d" providerId="LiveId" clId="{6F58F84E-498F-4B8D-AECC-6B61F4CBE920}" dt="2021-04-06T12:35:01.464" v="2120"/>
          <ac:spMkLst>
            <pc:docMk/>
            <pc:sldMk cId="2490214047" sldId="298"/>
            <ac:spMk id="294" creationId="{8E059F28-96F3-498C-9924-85E3C6CECCB2}"/>
          </ac:spMkLst>
        </pc:spChg>
        <pc:spChg chg="add del mod">
          <ac:chgData name="Punit Dharmadhikari" userId="ee401bb8b8c2a74d" providerId="LiveId" clId="{6F58F84E-498F-4B8D-AECC-6B61F4CBE920}" dt="2021-04-06T12:35:41.479" v="2135"/>
          <ac:spMkLst>
            <pc:docMk/>
            <pc:sldMk cId="2490214047" sldId="298"/>
            <ac:spMk id="297" creationId="{C0923712-431A-4CF1-8DE8-5A4627CC86CF}"/>
          </ac:spMkLst>
        </pc:spChg>
        <pc:spChg chg="mod">
          <ac:chgData name="Punit Dharmadhikari" userId="ee401bb8b8c2a74d" providerId="LiveId" clId="{6F58F84E-498F-4B8D-AECC-6B61F4CBE920}" dt="2021-04-06T12:35:39.648" v="2132"/>
          <ac:spMkLst>
            <pc:docMk/>
            <pc:sldMk cId="2490214047" sldId="298"/>
            <ac:spMk id="301" creationId="{BB2DE94D-574A-4580-9399-F717E994AB8C}"/>
          </ac:spMkLst>
        </pc:spChg>
        <pc:spChg chg="mod">
          <ac:chgData name="Punit Dharmadhikari" userId="ee401bb8b8c2a74d" providerId="LiveId" clId="{6F58F84E-498F-4B8D-AECC-6B61F4CBE920}" dt="2021-04-06T12:35:39.648" v="2132"/>
          <ac:spMkLst>
            <pc:docMk/>
            <pc:sldMk cId="2490214047" sldId="298"/>
            <ac:spMk id="302" creationId="{13053671-64C6-43FD-BD54-D5986910A8AE}"/>
          </ac:spMkLst>
        </pc:spChg>
        <pc:spChg chg="mod">
          <ac:chgData name="Punit Dharmadhikari" userId="ee401bb8b8c2a74d" providerId="LiveId" clId="{6F58F84E-498F-4B8D-AECC-6B61F4CBE920}" dt="2021-04-06T12:35:39.648" v="2132"/>
          <ac:spMkLst>
            <pc:docMk/>
            <pc:sldMk cId="2490214047" sldId="298"/>
            <ac:spMk id="303" creationId="{6F8C7C9D-DECA-4A8B-9AA3-0CFDC925E8C4}"/>
          </ac:spMkLst>
        </pc:spChg>
        <pc:spChg chg="mod">
          <ac:chgData name="Punit Dharmadhikari" userId="ee401bb8b8c2a74d" providerId="LiveId" clId="{6F58F84E-498F-4B8D-AECC-6B61F4CBE920}" dt="2021-04-06T12:35:39.648" v="2132"/>
          <ac:spMkLst>
            <pc:docMk/>
            <pc:sldMk cId="2490214047" sldId="298"/>
            <ac:spMk id="304" creationId="{C4CB7754-A59D-430B-B89D-B70914EE7619}"/>
          </ac:spMkLst>
        </pc:spChg>
        <pc:spChg chg="mod">
          <ac:chgData name="Punit Dharmadhikari" userId="ee401bb8b8c2a74d" providerId="LiveId" clId="{6F58F84E-498F-4B8D-AECC-6B61F4CBE920}" dt="2021-04-06T12:35:39.648" v="2132"/>
          <ac:spMkLst>
            <pc:docMk/>
            <pc:sldMk cId="2490214047" sldId="298"/>
            <ac:spMk id="305" creationId="{9E8B4671-C476-4FC6-B650-52C4747674D7}"/>
          </ac:spMkLst>
        </pc:spChg>
        <pc:spChg chg="mod">
          <ac:chgData name="Punit Dharmadhikari" userId="ee401bb8b8c2a74d" providerId="LiveId" clId="{6F58F84E-498F-4B8D-AECC-6B61F4CBE920}" dt="2021-04-06T12:35:39.648" v="2132"/>
          <ac:spMkLst>
            <pc:docMk/>
            <pc:sldMk cId="2490214047" sldId="298"/>
            <ac:spMk id="306" creationId="{3E9B8FA2-3C92-447B-ACF1-BAEDAED0F1DA}"/>
          </ac:spMkLst>
        </pc:spChg>
        <pc:spChg chg="add del mod">
          <ac:chgData name="Punit Dharmadhikari" userId="ee401bb8b8c2a74d" providerId="LiveId" clId="{6F58F84E-498F-4B8D-AECC-6B61F4CBE920}" dt="2021-04-06T12:35:41.479" v="2135"/>
          <ac:spMkLst>
            <pc:docMk/>
            <pc:sldMk cId="2490214047" sldId="298"/>
            <ac:spMk id="308" creationId="{0FECA197-79F2-410C-BE25-7B3B0B90CBD0}"/>
          </ac:spMkLst>
        </pc:spChg>
        <pc:spChg chg="add del mod">
          <ac:chgData name="Punit Dharmadhikari" userId="ee401bb8b8c2a74d" providerId="LiveId" clId="{6F58F84E-498F-4B8D-AECC-6B61F4CBE920}" dt="2021-04-06T12:35:41.479" v="2135"/>
          <ac:spMkLst>
            <pc:docMk/>
            <pc:sldMk cId="2490214047" sldId="298"/>
            <ac:spMk id="311" creationId="{0DB767C2-1AE8-4269-8946-938712341C7F}"/>
          </ac:spMkLst>
        </pc:spChg>
        <pc:spChg chg="add del mod">
          <ac:chgData name="Punit Dharmadhikari" userId="ee401bb8b8c2a74d" providerId="LiveId" clId="{6F58F84E-498F-4B8D-AECC-6B61F4CBE920}" dt="2021-04-06T12:35:41.479" v="2135"/>
          <ac:spMkLst>
            <pc:docMk/>
            <pc:sldMk cId="2490214047" sldId="298"/>
            <ac:spMk id="312" creationId="{9F9F4739-4D48-4C95-89FB-002011609B7E}"/>
          </ac:spMkLst>
        </pc:spChg>
        <pc:spChg chg="add del mod">
          <ac:chgData name="Punit Dharmadhikari" userId="ee401bb8b8c2a74d" providerId="LiveId" clId="{6F58F84E-498F-4B8D-AECC-6B61F4CBE920}" dt="2021-04-06T12:35:41.479" v="2135"/>
          <ac:spMkLst>
            <pc:docMk/>
            <pc:sldMk cId="2490214047" sldId="298"/>
            <ac:spMk id="314" creationId="{69A44C37-4DA1-4A58-AA00-62F2EBB4C80C}"/>
          </ac:spMkLst>
        </pc:spChg>
        <pc:spChg chg="add del mod">
          <ac:chgData name="Punit Dharmadhikari" userId="ee401bb8b8c2a74d" providerId="LiveId" clId="{6F58F84E-498F-4B8D-AECC-6B61F4CBE920}" dt="2021-04-06T12:35:52.295" v="2140"/>
          <ac:spMkLst>
            <pc:docMk/>
            <pc:sldMk cId="2490214047" sldId="298"/>
            <ac:spMk id="316" creationId="{4192ED4B-B0B1-4D24-8547-DC5BBF58C336}"/>
          </ac:spMkLst>
        </pc:spChg>
        <pc:spChg chg="mod">
          <ac:chgData name="Punit Dharmadhikari" userId="ee401bb8b8c2a74d" providerId="LiveId" clId="{6F58F84E-498F-4B8D-AECC-6B61F4CBE920}" dt="2021-04-06T12:35:49.988" v="2139"/>
          <ac:spMkLst>
            <pc:docMk/>
            <pc:sldMk cId="2490214047" sldId="298"/>
            <ac:spMk id="320" creationId="{93E51207-66CD-4370-84B0-024187B3010C}"/>
          </ac:spMkLst>
        </pc:spChg>
        <pc:spChg chg="mod">
          <ac:chgData name="Punit Dharmadhikari" userId="ee401bb8b8c2a74d" providerId="LiveId" clId="{6F58F84E-498F-4B8D-AECC-6B61F4CBE920}" dt="2021-04-06T12:35:49.988" v="2139"/>
          <ac:spMkLst>
            <pc:docMk/>
            <pc:sldMk cId="2490214047" sldId="298"/>
            <ac:spMk id="321" creationId="{E520D5C1-F7C8-4AB9-830A-3AA5A0C04141}"/>
          </ac:spMkLst>
        </pc:spChg>
        <pc:spChg chg="mod">
          <ac:chgData name="Punit Dharmadhikari" userId="ee401bb8b8c2a74d" providerId="LiveId" clId="{6F58F84E-498F-4B8D-AECC-6B61F4CBE920}" dt="2021-04-06T12:35:49.988" v="2139"/>
          <ac:spMkLst>
            <pc:docMk/>
            <pc:sldMk cId="2490214047" sldId="298"/>
            <ac:spMk id="322" creationId="{3DE09A6D-69C3-434E-A839-4402CD9E5D92}"/>
          </ac:spMkLst>
        </pc:spChg>
        <pc:spChg chg="mod">
          <ac:chgData name="Punit Dharmadhikari" userId="ee401bb8b8c2a74d" providerId="LiveId" clId="{6F58F84E-498F-4B8D-AECC-6B61F4CBE920}" dt="2021-04-06T12:35:49.988" v="2139"/>
          <ac:spMkLst>
            <pc:docMk/>
            <pc:sldMk cId="2490214047" sldId="298"/>
            <ac:spMk id="323" creationId="{74F0E213-9B71-470F-B7C7-8AFE25BBA33B}"/>
          </ac:spMkLst>
        </pc:spChg>
        <pc:spChg chg="mod">
          <ac:chgData name="Punit Dharmadhikari" userId="ee401bb8b8c2a74d" providerId="LiveId" clId="{6F58F84E-498F-4B8D-AECC-6B61F4CBE920}" dt="2021-04-06T12:35:49.988" v="2139"/>
          <ac:spMkLst>
            <pc:docMk/>
            <pc:sldMk cId="2490214047" sldId="298"/>
            <ac:spMk id="324" creationId="{1461A061-3099-424F-B651-1AED5331B5C1}"/>
          </ac:spMkLst>
        </pc:spChg>
        <pc:spChg chg="mod">
          <ac:chgData name="Punit Dharmadhikari" userId="ee401bb8b8c2a74d" providerId="LiveId" clId="{6F58F84E-498F-4B8D-AECC-6B61F4CBE920}" dt="2021-04-06T12:35:49.988" v="2139"/>
          <ac:spMkLst>
            <pc:docMk/>
            <pc:sldMk cId="2490214047" sldId="298"/>
            <ac:spMk id="325" creationId="{6C4E1E95-610C-4348-80D4-1A018EEE95FA}"/>
          </ac:spMkLst>
        </pc:spChg>
        <pc:spChg chg="add del mod">
          <ac:chgData name="Punit Dharmadhikari" userId="ee401bb8b8c2a74d" providerId="LiveId" clId="{6F58F84E-498F-4B8D-AECC-6B61F4CBE920}" dt="2021-04-06T12:35:52.295" v="2140"/>
          <ac:spMkLst>
            <pc:docMk/>
            <pc:sldMk cId="2490214047" sldId="298"/>
            <ac:spMk id="327" creationId="{9DE4FDF2-B9AB-4AAC-B245-2FEF063DC53F}"/>
          </ac:spMkLst>
        </pc:spChg>
        <pc:spChg chg="add del mod">
          <ac:chgData name="Punit Dharmadhikari" userId="ee401bb8b8c2a74d" providerId="LiveId" clId="{6F58F84E-498F-4B8D-AECC-6B61F4CBE920}" dt="2021-04-06T12:35:52.295" v="2140"/>
          <ac:spMkLst>
            <pc:docMk/>
            <pc:sldMk cId="2490214047" sldId="298"/>
            <ac:spMk id="330" creationId="{52BEF1A1-3A31-4141-B65A-A1250EBF34A0}"/>
          </ac:spMkLst>
        </pc:spChg>
        <pc:spChg chg="add del mod">
          <ac:chgData name="Punit Dharmadhikari" userId="ee401bb8b8c2a74d" providerId="LiveId" clId="{6F58F84E-498F-4B8D-AECC-6B61F4CBE920}" dt="2021-04-06T12:35:52.295" v="2140"/>
          <ac:spMkLst>
            <pc:docMk/>
            <pc:sldMk cId="2490214047" sldId="298"/>
            <ac:spMk id="331" creationId="{B6DE6077-353A-4C04-AF18-1A513FBEBFD7}"/>
          </ac:spMkLst>
        </pc:spChg>
        <pc:spChg chg="add del mod">
          <ac:chgData name="Punit Dharmadhikari" userId="ee401bb8b8c2a74d" providerId="LiveId" clId="{6F58F84E-498F-4B8D-AECC-6B61F4CBE920}" dt="2021-04-06T12:35:52.295" v="2140"/>
          <ac:spMkLst>
            <pc:docMk/>
            <pc:sldMk cId="2490214047" sldId="298"/>
            <ac:spMk id="333" creationId="{7B48A451-7C33-429F-93D4-AA77EEBCE054}"/>
          </ac:spMkLst>
        </pc:spChg>
        <pc:spChg chg="add del mod">
          <ac:chgData name="Punit Dharmadhikari" userId="ee401bb8b8c2a74d" providerId="LiveId" clId="{6F58F84E-498F-4B8D-AECC-6B61F4CBE920}" dt="2021-04-06T12:36:26.960" v="2149"/>
          <ac:spMkLst>
            <pc:docMk/>
            <pc:sldMk cId="2490214047" sldId="298"/>
            <ac:spMk id="335" creationId="{A6E9949A-F040-4A67-A72F-BA0B671F5A11}"/>
          </ac:spMkLst>
        </pc:spChg>
        <pc:spChg chg="mod">
          <ac:chgData name="Punit Dharmadhikari" userId="ee401bb8b8c2a74d" providerId="LiveId" clId="{6F58F84E-498F-4B8D-AECC-6B61F4CBE920}" dt="2021-04-06T12:36:18.222" v="2148"/>
          <ac:spMkLst>
            <pc:docMk/>
            <pc:sldMk cId="2490214047" sldId="298"/>
            <ac:spMk id="339" creationId="{8F80A44E-FE3F-4EB9-AAFC-41D9D1CFCCF2}"/>
          </ac:spMkLst>
        </pc:spChg>
        <pc:spChg chg="mod">
          <ac:chgData name="Punit Dharmadhikari" userId="ee401bb8b8c2a74d" providerId="LiveId" clId="{6F58F84E-498F-4B8D-AECC-6B61F4CBE920}" dt="2021-04-06T12:36:18.222" v="2148"/>
          <ac:spMkLst>
            <pc:docMk/>
            <pc:sldMk cId="2490214047" sldId="298"/>
            <ac:spMk id="340" creationId="{E7ED1395-3643-4F93-891D-4DE224DFD3A8}"/>
          </ac:spMkLst>
        </pc:spChg>
        <pc:spChg chg="mod">
          <ac:chgData name="Punit Dharmadhikari" userId="ee401bb8b8c2a74d" providerId="LiveId" clId="{6F58F84E-498F-4B8D-AECC-6B61F4CBE920}" dt="2021-04-06T12:36:18.222" v="2148"/>
          <ac:spMkLst>
            <pc:docMk/>
            <pc:sldMk cId="2490214047" sldId="298"/>
            <ac:spMk id="341" creationId="{A784EF0E-BDC0-4E58-B06A-16CF5674C3E8}"/>
          </ac:spMkLst>
        </pc:spChg>
        <pc:spChg chg="mod">
          <ac:chgData name="Punit Dharmadhikari" userId="ee401bb8b8c2a74d" providerId="LiveId" clId="{6F58F84E-498F-4B8D-AECC-6B61F4CBE920}" dt="2021-04-06T12:36:18.222" v="2148"/>
          <ac:spMkLst>
            <pc:docMk/>
            <pc:sldMk cId="2490214047" sldId="298"/>
            <ac:spMk id="342" creationId="{EA1E238A-DA01-44DF-A4A4-FB9FEB2DA63D}"/>
          </ac:spMkLst>
        </pc:spChg>
        <pc:spChg chg="mod">
          <ac:chgData name="Punit Dharmadhikari" userId="ee401bb8b8c2a74d" providerId="LiveId" clId="{6F58F84E-498F-4B8D-AECC-6B61F4CBE920}" dt="2021-04-06T12:36:18.222" v="2148"/>
          <ac:spMkLst>
            <pc:docMk/>
            <pc:sldMk cId="2490214047" sldId="298"/>
            <ac:spMk id="343" creationId="{2488EAD5-AB2B-445C-A785-7971861A2172}"/>
          </ac:spMkLst>
        </pc:spChg>
        <pc:spChg chg="mod">
          <ac:chgData name="Punit Dharmadhikari" userId="ee401bb8b8c2a74d" providerId="LiveId" clId="{6F58F84E-498F-4B8D-AECC-6B61F4CBE920}" dt="2021-04-06T12:36:18.222" v="2148"/>
          <ac:spMkLst>
            <pc:docMk/>
            <pc:sldMk cId="2490214047" sldId="298"/>
            <ac:spMk id="344" creationId="{25063E29-7637-45FF-922B-2FAE28223ECF}"/>
          </ac:spMkLst>
        </pc:spChg>
        <pc:spChg chg="add del mod">
          <ac:chgData name="Punit Dharmadhikari" userId="ee401bb8b8c2a74d" providerId="LiveId" clId="{6F58F84E-498F-4B8D-AECC-6B61F4CBE920}" dt="2021-04-06T12:36:26.960" v="2149"/>
          <ac:spMkLst>
            <pc:docMk/>
            <pc:sldMk cId="2490214047" sldId="298"/>
            <ac:spMk id="346" creationId="{D4C81FCD-69AD-4E14-A1DD-3BC0D32552E6}"/>
          </ac:spMkLst>
        </pc:spChg>
        <pc:spChg chg="add del mod">
          <ac:chgData name="Punit Dharmadhikari" userId="ee401bb8b8c2a74d" providerId="LiveId" clId="{6F58F84E-498F-4B8D-AECC-6B61F4CBE920}" dt="2021-04-06T12:36:26.960" v="2149"/>
          <ac:spMkLst>
            <pc:docMk/>
            <pc:sldMk cId="2490214047" sldId="298"/>
            <ac:spMk id="349" creationId="{9A99A156-9D4B-44C1-8D25-3193444F8F8C}"/>
          </ac:spMkLst>
        </pc:spChg>
        <pc:spChg chg="add del mod">
          <ac:chgData name="Punit Dharmadhikari" userId="ee401bb8b8c2a74d" providerId="LiveId" clId="{6F58F84E-498F-4B8D-AECC-6B61F4CBE920}" dt="2021-04-06T12:36:26.960" v="2149"/>
          <ac:spMkLst>
            <pc:docMk/>
            <pc:sldMk cId="2490214047" sldId="298"/>
            <ac:spMk id="350" creationId="{FD1EFC0D-4384-4BDF-B18A-65E5CEB1605E}"/>
          </ac:spMkLst>
        </pc:spChg>
        <pc:spChg chg="add del mod">
          <ac:chgData name="Punit Dharmadhikari" userId="ee401bb8b8c2a74d" providerId="LiveId" clId="{6F58F84E-498F-4B8D-AECC-6B61F4CBE920}" dt="2021-04-06T12:36:26.960" v="2149"/>
          <ac:spMkLst>
            <pc:docMk/>
            <pc:sldMk cId="2490214047" sldId="298"/>
            <ac:spMk id="352" creationId="{789CEDCB-6136-46F4-81C5-E9ABC0DAB11C}"/>
          </ac:spMkLst>
        </pc:spChg>
        <pc:spChg chg="add del mod">
          <ac:chgData name="Punit Dharmadhikari" userId="ee401bb8b8c2a74d" providerId="LiveId" clId="{6F58F84E-498F-4B8D-AECC-6B61F4CBE920}" dt="2021-04-06T12:36:38.918" v="2154"/>
          <ac:spMkLst>
            <pc:docMk/>
            <pc:sldMk cId="2490214047" sldId="298"/>
            <ac:spMk id="355" creationId="{8433E8F1-F2A3-49A5-AA2B-4B41DDE4AE97}"/>
          </ac:spMkLst>
        </pc:spChg>
        <pc:spChg chg="mod">
          <ac:chgData name="Punit Dharmadhikari" userId="ee401bb8b8c2a74d" providerId="LiveId" clId="{6F58F84E-498F-4B8D-AECC-6B61F4CBE920}" dt="2021-04-06T12:36:36.819" v="2153"/>
          <ac:spMkLst>
            <pc:docMk/>
            <pc:sldMk cId="2490214047" sldId="298"/>
            <ac:spMk id="359" creationId="{DB532274-B4C1-411C-8304-61E92783B0BB}"/>
          </ac:spMkLst>
        </pc:spChg>
        <pc:spChg chg="mod">
          <ac:chgData name="Punit Dharmadhikari" userId="ee401bb8b8c2a74d" providerId="LiveId" clId="{6F58F84E-498F-4B8D-AECC-6B61F4CBE920}" dt="2021-04-06T12:36:36.819" v="2153"/>
          <ac:spMkLst>
            <pc:docMk/>
            <pc:sldMk cId="2490214047" sldId="298"/>
            <ac:spMk id="360" creationId="{2BD99B14-FEA9-437E-AD66-5071EBAE0E23}"/>
          </ac:spMkLst>
        </pc:spChg>
        <pc:spChg chg="mod">
          <ac:chgData name="Punit Dharmadhikari" userId="ee401bb8b8c2a74d" providerId="LiveId" clId="{6F58F84E-498F-4B8D-AECC-6B61F4CBE920}" dt="2021-04-06T12:36:36.819" v="2153"/>
          <ac:spMkLst>
            <pc:docMk/>
            <pc:sldMk cId="2490214047" sldId="298"/>
            <ac:spMk id="361" creationId="{03BFA077-0642-49CA-9CC1-4246AB86620D}"/>
          </ac:spMkLst>
        </pc:spChg>
        <pc:spChg chg="mod">
          <ac:chgData name="Punit Dharmadhikari" userId="ee401bb8b8c2a74d" providerId="LiveId" clId="{6F58F84E-498F-4B8D-AECC-6B61F4CBE920}" dt="2021-04-06T12:36:36.819" v="2153"/>
          <ac:spMkLst>
            <pc:docMk/>
            <pc:sldMk cId="2490214047" sldId="298"/>
            <ac:spMk id="362" creationId="{A22A1A75-0DEC-4287-B347-68184D66C9EC}"/>
          </ac:spMkLst>
        </pc:spChg>
        <pc:spChg chg="mod">
          <ac:chgData name="Punit Dharmadhikari" userId="ee401bb8b8c2a74d" providerId="LiveId" clId="{6F58F84E-498F-4B8D-AECC-6B61F4CBE920}" dt="2021-04-06T12:36:36.819" v="2153"/>
          <ac:spMkLst>
            <pc:docMk/>
            <pc:sldMk cId="2490214047" sldId="298"/>
            <ac:spMk id="363" creationId="{D946ADDA-849A-4F65-A2ED-672ED37EB775}"/>
          </ac:spMkLst>
        </pc:spChg>
        <pc:spChg chg="mod">
          <ac:chgData name="Punit Dharmadhikari" userId="ee401bb8b8c2a74d" providerId="LiveId" clId="{6F58F84E-498F-4B8D-AECC-6B61F4CBE920}" dt="2021-04-06T12:36:36.819" v="2153"/>
          <ac:spMkLst>
            <pc:docMk/>
            <pc:sldMk cId="2490214047" sldId="298"/>
            <ac:spMk id="364" creationId="{1D53C0DD-460F-4071-AC33-C9F2A9BFABCD}"/>
          </ac:spMkLst>
        </pc:spChg>
        <pc:spChg chg="add del mod">
          <ac:chgData name="Punit Dharmadhikari" userId="ee401bb8b8c2a74d" providerId="LiveId" clId="{6F58F84E-498F-4B8D-AECC-6B61F4CBE920}" dt="2021-04-06T12:36:38.918" v="2154"/>
          <ac:spMkLst>
            <pc:docMk/>
            <pc:sldMk cId="2490214047" sldId="298"/>
            <ac:spMk id="366" creationId="{CE8A3D0C-5397-49C7-926E-F3BEC8FC93E8}"/>
          </ac:spMkLst>
        </pc:spChg>
        <pc:spChg chg="add del mod">
          <ac:chgData name="Punit Dharmadhikari" userId="ee401bb8b8c2a74d" providerId="LiveId" clId="{6F58F84E-498F-4B8D-AECC-6B61F4CBE920}" dt="2021-04-06T12:36:38.918" v="2154"/>
          <ac:spMkLst>
            <pc:docMk/>
            <pc:sldMk cId="2490214047" sldId="298"/>
            <ac:spMk id="369" creationId="{CB3FAA85-2BB8-446C-B442-1F8EAA33DB31}"/>
          </ac:spMkLst>
        </pc:spChg>
        <pc:spChg chg="add del mod">
          <ac:chgData name="Punit Dharmadhikari" userId="ee401bb8b8c2a74d" providerId="LiveId" clId="{6F58F84E-498F-4B8D-AECC-6B61F4CBE920}" dt="2021-04-06T12:36:38.918" v="2154"/>
          <ac:spMkLst>
            <pc:docMk/>
            <pc:sldMk cId="2490214047" sldId="298"/>
            <ac:spMk id="370" creationId="{C638AB0C-0D1F-4CD0-8FC0-C8EE0257A51D}"/>
          </ac:spMkLst>
        </pc:spChg>
        <pc:spChg chg="add del mod">
          <ac:chgData name="Punit Dharmadhikari" userId="ee401bb8b8c2a74d" providerId="LiveId" clId="{6F58F84E-498F-4B8D-AECC-6B61F4CBE920}" dt="2021-04-06T12:36:38.918" v="2154"/>
          <ac:spMkLst>
            <pc:docMk/>
            <pc:sldMk cId="2490214047" sldId="298"/>
            <ac:spMk id="372" creationId="{5FAC0E34-74AD-4F51-BD5C-9E7CF9B4F8AF}"/>
          </ac:spMkLst>
        </pc:spChg>
        <pc:spChg chg="add del mod">
          <ac:chgData name="Punit Dharmadhikari" userId="ee401bb8b8c2a74d" providerId="LiveId" clId="{6F58F84E-498F-4B8D-AECC-6B61F4CBE920}" dt="2021-04-06T12:37:03.635" v="2164"/>
          <ac:spMkLst>
            <pc:docMk/>
            <pc:sldMk cId="2490214047" sldId="298"/>
            <ac:spMk id="375" creationId="{48DEBD41-3CD0-4474-9F1A-11C7F6F2D0E1}"/>
          </ac:spMkLst>
        </pc:spChg>
        <pc:spChg chg="mod">
          <ac:chgData name="Punit Dharmadhikari" userId="ee401bb8b8c2a74d" providerId="LiveId" clId="{6F58F84E-498F-4B8D-AECC-6B61F4CBE920}" dt="2021-04-06T12:37:00.407" v="2163"/>
          <ac:spMkLst>
            <pc:docMk/>
            <pc:sldMk cId="2490214047" sldId="298"/>
            <ac:spMk id="379" creationId="{72481BDF-144D-4E31-ADA7-1844AE1B9D25}"/>
          </ac:spMkLst>
        </pc:spChg>
        <pc:spChg chg="mod">
          <ac:chgData name="Punit Dharmadhikari" userId="ee401bb8b8c2a74d" providerId="LiveId" clId="{6F58F84E-498F-4B8D-AECC-6B61F4CBE920}" dt="2021-04-06T12:37:00.407" v="2163"/>
          <ac:spMkLst>
            <pc:docMk/>
            <pc:sldMk cId="2490214047" sldId="298"/>
            <ac:spMk id="380" creationId="{2D08A696-C61F-4BBE-8995-F21CF1598335}"/>
          </ac:spMkLst>
        </pc:spChg>
        <pc:spChg chg="mod">
          <ac:chgData name="Punit Dharmadhikari" userId="ee401bb8b8c2a74d" providerId="LiveId" clId="{6F58F84E-498F-4B8D-AECC-6B61F4CBE920}" dt="2021-04-06T12:37:00.407" v="2163"/>
          <ac:spMkLst>
            <pc:docMk/>
            <pc:sldMk cId="2490214047" sldId="298"/>
            <ac:spMk id="381" creationId="{6B35ED22-6C84-4D8E-8438-94B05761B3A2}"/>
          </ac:spMkLst>
        </pc:spChg>
        <pc:spChg chg="mod">
          <ac:chgData name="Punit Dharmadhikari" userId="ee401bb8b8c2a74d" providerId="LiveId" clId="{6F58F84E-498F-4B8D-AECC-6B61F4CBE920}" dt="2021-04-06T12:37:00.407" v="2163"/>
          <ac:spMkLst>
            <pc:docMk/>
            <pc:sldMk cId="2490214047" sldId="298"/>
            <ac:spMk id="382" creationId="{5B14306C-7558-435C-854E-373387381E73}"/>
          </ac:spMkLst>
        </pc:spChg>
        <pc:spChg chg="mod">
          <ac:chgData name="Punit Dharmadhikari" userId="ee401bb8b8c2a74d" providerId="LiveId" clId="{6F58F84E-498F-4B8D-AECC-6B61F4CBE920}" dt="2021-04-06T12:37:00.407" v="2163"/>
          <ac:spMkLst>
            <pc:docMk/>
            <pc:sldMk cId="2490214047" sldId="298"/>
            <ac:spMk id="383" creationId="{F5434674-60A8-4E1A-9BC2-8E5BC60D9F7D}"/>
          </ac:spMkLst>
        </pc:spChg>
        <pc:spChg chg="mod">
          <ac:chgData name="Punit Dharmadhikari" userId="ee401bb8b8c2a74d" providerId="LiveId" clId="{6F58F84E-498F-4B8D-AECC-6B61F4CBE920}" dt="2021-04-06T12:37:00.407" v="2163"/>
          <ac:spMkLst>
            <pc:docMk/>
            <pc:sldMk cId="2490214047" sldId="298"/>
            <ac:spMk id="384" creationId="{73C4176E-29D1-463A-A717-D753291344CB}"/>
          </ac:spMkLst>
        </pc:spChg>
        <pc:spChg chg="add del mod">
          <ac:chgData name="Punit Dharmadhikari" userId="ee401bb8b8c2a74d" providerId="LiveId" clId="{6F58F84E-498F-4B8D-AECC-6B61F4CBE920}" dt="2021-04-06T12:37:03.635" v="2164"/>
          <ac:spMkLst>
            <pc:docMk/>
            <pc:sldMk cId="2490214047" sldId="298"/>
            <ac:spMk id="386" creationId="{9374670E-272A-41AB-AF8B-CCDD63A00B39}"/>
          </ac:spMkLst>
        </pc:spChg>
        <pc:spChg chg="add del mod">
          <ac:chgData name="Punit Dharmadhikari" userId="ee401bb8b8c2a74d" providerId="LiveId" clId="{6F58F84E-498F-4B8D-AECC-6B61F4CBE920}" dt="2021-04-06T12:37:03.635" v="2164"/>
          <ac:spMkLst>
            <pc:docMk/>
            <pc:sldMk cId="2490214047" sldId="298"/>
            <ac:spMk id="389" creationId="{20357638-AB34-4A8B-821F-60C3ED992068}"/>
          </ac:spMkLst>
        </pc:spChg>
        <pc:spChg chg="add del mod">
          <ac:chgData name="Punit Dharmadhikari" userId="ee401bb8b8c2a74d" providerId="LiveId" clId="{6F58F84E-498F-4B8D-AECC-6B61F4CBE920}" dt="2021-04-06T12:37:03.635" v="2164"/>
          <ac:spMkLst>
            <pc:docMk/>
            <pc:sldMk cId="2490214047" sldId="298"/>
            <ac:spMk id="390" creationId="{CA83D1A5-85B8-407E-A403-A3848AE4C8DB}"/>
          </ac:spMkLst>
        </pc:spChg>
        <pc:spChg chg="add del mod">
          <ac:chgData name="Punit Dharmadhikari" userId="ee401bb8b8c2a74d" providerId="LiveId" clId="{6F58F84E-498F-4B8D-AECC-6B61F4CBE920}" dt="2021-04-06T12:37:03.635" v="2164"/>
          <ac:spMkLst>
            <pc:docMk/>
            <pc:sldMk cId="2490214047" sldId="298"/>
            <ac:spMk id="392" creationId="{4D3ED76D-5E80-4600-BD45-F1EE97B984E5}"/>
          </ac:spMkLst>
        </pc:spChg>
        <pc:spChg chg="add del mod">
          <ac:chgData name="Punit Dharmadhikari" userId="ee401bb8b8c2a74d" providerId="LiveId" clId="{6F58F84E-498F-4B8D-AECC-6B61F4CBE920}" dt="2021-04-06T12:37:21.178" v="2171"/>
          <ac:spMkLst>
            <pc:docMk/>
            <pc:sldMk cId="2490214047" sldId="298"/>
            <ac:spMk id="394" creationId="{447151D7-33E7-4E51-A775-A68DD0C23868}"/>
          </ac:spMkLst>
        </pc:spChg>
        <pc:spChg chg="mod">
          <ac:chgData name="Punit Dharmadhikari" userId="ee401bb8b8c2a74d" providerId="LiveId" clId="{6F58F84E-498F-4B8D-AECC-6B61F4CBE920}" dt="2021-04-06T12:37:19.414" v="2170"/>
          <ac:spMkLst>
            <pc:docMk/>
            <pc:sldMk cId="2490214047" sldId="298"/>
            <ac:spMk id="398" creationId="{1132E803-4832-42D8-A560-CE6B76DDE30C}"/>
          </ac:spMkLst>
        </pc:spChg>
        <pc:spChg chg="mod">
          <ac:chgData name="Punit Dharmadhikari" userId="ee401bb8b8c2a74d" providerId="LiveId" clId="{6F58F84E-498F-4B8D-AECC-6B61F4CBE920}" dt="2021-04-06T12:37:19.414" v="2170"/>
          <ac:spMkLst>
            <pc:docMk/>
            <pc:sldMk cId="2490214047" sldId="298"/>
            <ac:spMk id="399" creationId="{95592802-F35E-42BB-9C65-DB98A4074AD4}"/>
          </ac:spMkLst>
        </pc:spChg>
        <pc:spChg chg="mod">
          <ac:chgData name="Punit Dharmadhikari" userId="ee401bb8b8c2a74d" providerId="LiveId" clId="{6F58F84E-498F-4B8D-AECC-6B61F4CBE920}" dt="2021-04-06T12:37:19.414" v="2170"/>
          <ac:spMkLst>
            <pc:docMk/>
            <pc:sldMk cId="2490214047" sldId="298"/>
            <ac:spMk id="400" creationId="{6364D434-48A9-480C-8836-5A5DF86828C7}"/>
          </ac:spMkLst>
        </pc:spChg>
        <pc:spChg chg="mod">
          <ac:chgData name="Punit Dharmadhikari" userId="ee401bb8b8c2a74d" providerId="LiveId" clId="{6F58F84E-498F-4B8D-AECC-6B61F4CBE920}" dt="2021-04-06T12:37:19.414" v="2170"/>
          <ac:spMkLst>
            <pc:docMk/>
            <pc:sldMk cId="2490214047" sldId="298"/>
            <ac:spMk id="401" creationId="{262D32C2-446D-4EEC-A461-408FC67FA6B7}"/>
          </ac:spMkLst>
        </pc:spChg>
        <pc:spChg chg="mod">
          <ac:chgData name="Punit Dharmadhikari" userId="ee401bb8b8c2a74d" providerId="LiveId" clId="{6F58F84E-498F-4B8D-AECC-6B61F4CBE920}" dt="2021-04-06T12:37:19.414" v="2170"/>
          <ac:spMkLst>
            <pc:docMk/>
            <pc:sldMk cId="2490214047" sldId="298"/>
            <ac:spMk id="402" creationId="{81A5DEAE-4E91-45F0-9FBC-F68F679489D7}"/>
          </ac:spMkLst>
        </pc:spChg>
        <pc:spChg chg="mod">
          <ac:chgData name="Punit Dharmadhikari" userId="ee401bb8b8c2a74d" providerId="LiveId" clId="{6F58F84E-498F-4B8D-AECC-6B61F4CBE920}" dt="2021-04-06T12:37:19.414" v="2170"/>
          <ac:spMkLst>
            <pc:docMk/>
            <pc:sldMk cId="2490214047" sldId="298"/>
            <ac:spMk id="403" creationId="{8C503D7E-85A5-49DF-811E-E09754424EA6}"/>
          </ac:spMkLst>
        </pc:spChg>
        <pc:spChg chg="add del mod">
          <ac:chgData name="Punit Dharmadhikari" userId="ee401bb8b8c2a74d" providerId="LiveId" clId="{6F58F84E-498F-4B8D-AECC-6B61F4CBE920}" dt="2021-04-06T12:37:21.178" v="2171"/>
          <ac:spMkLst>
            <pc:docMk/>
            <pc:sldMk cId="2490214047" sldId="298"/>
            <ac:spMk id="405" creationId="{9B19F1C4-0C18-4A3B-8479-3C2B8FACEA41}"/>
          </ac:spMkLst>
        </pc:spChg>
        <pc:spChg chg="add del mod">
          <ac:chgData name="Punit Dharmadhikari" userId="ee401bb8b8c2a74d" providerId="LiveId" clId="{6F58F84E-498F-4B8D-AECC-6B61F4CBE920}" dt="2021-04-06T12:37:21.178" v="2171"/>
          <ac:spMkLst>
            <pc:docMk/>
            <pc:sldMk cId="2490214047" sldId="298"/>
            <ac:spMk id="409" creationId="{377562C0-C5AE-40B9-ADD8-55790DB02752}"/>
          </ac:spMkLst>
        </pc:spChg>
        <pc:spChg chg="add del mod">
          <ac:chgData name="Punit Dharmadhikari" userId="ee401bb8b8c2a74d" providerId="LiveId" clId="{6F58F84E-498F-4B8D-AECC-6B61F4CBE920}" dt="2021-04-06T12:37:21.178" v="2171"/>
          <ac:spMkLst>
            <pc:docMk/>
            <pc:sldMk cId="2490214047" sldId="298"/>
            <ac:spMk id="410" creationId="{69FE69F6-77FC-492A-8C94-B3F8212FAA5F}"/>
          </ac:spMkLst>
        </pc:spChg>
        <pc:spChg chg="add del mod">
          <ac:chgData name="Punit Dharmadhikari" userId="ee401bb8b8c2a74d" providerId="LiveId" clId="{6F58F84E-498F-4B8D-AECC-6B61F4CBE920}" dt="2021-04-06T12:37:21.178" v="2171"/>
          <ac:spMkLst>
            <pc:docMk/>
            <pc:sldMk cId="2490214047" sldId="298"/>
            <ac:spMk id="412" creationId="{40783BF3-C28C-49A3-AF86-8B36754F254C}"/>
          </ac:spMkLst>
        </pc:spChg>
        <pc:spChg chg="add del mod">
          <ac:chgData name="Punit Dharmadhikari" userId="ee401bb8b8c2a74d" providerId="LiveId" clId="{6F58F84E-498F-4B8D-AECC-6B61F4CBE920}" dt="2021-04-06T12:37:35.775" v="2179"/>
          <ac:spMkLst>
            <pc:docMk/>
            <pc:sldMk cId="2490214047" sldId="298"/>
            <ac:spMk id="413" creationId="{0F4AEEDF-6BA3-465D-B1C4-550F706FF24D}"/>
          </ac:spMkLst>
        </pc:spChg>
        <pc:spChg chg="mod">
          <ac:chgData name="Punit Dharmadhikari" userId="ee401bb8b8c2a74d" providerId="LiveId" clId="{6F58F84E-498F-4B8D-AECC-6B61F4CBE920}" dt="2021-04-06T12:37:33.462" v="2176"/>
          <ac:spMkLst>
            <pc:docMk/>
            <pc:sldMk cId="2490214047" sldId="298"/>
            <ac:spMk id="417" creationId="{8823297B-F64C-44E7-A64D-8FB56C5FB421}"/>
          </ac:spMkLst>
        </pc:spChg>
        <pc:spChg chg="mod">
          <ac:chgData name="Punit Dharmadhikari" userId="ee401bb8b8c2a74d" providerId="LiveId" clId="{6F58F84E-498F-4B8D-AECC-6B61F4CBE920}" dt="2021-04-06T12:37:33.462" v="2176"/>
          <ac:spMkLst>
            <pc:docMk/>
            <pc:sldMk cId="2490214047" sldId="298"/>
            <ac:spMk id="418" creationId="{B9E15C70-1DB0-49DD-BAF6-BCF51545A282}"/>
          </ac:spMkLst>
        </pc:spChg>
        <pc:spChg chg="mod">
          <ac:chgData name="Punit Dharmadhikari" userId="ee401bb8b8c2a74d" providerId="LiveId" clId="{6F58F84E-498F-4B8D-AECC-6B61F4CBE920}" dt="2021-04-06T12:37:33.462" v="2176"/>
          <ac:spMkLst>
            <pc:docMk/>
            <pc:sldMk cId="2490214047" sldId="298"/>
            <ac:spMk id="419" creationId="{D8A7CC95-46EF-420B-9AEA-F95CB07C2839}"/>
          </ac:spMkLst>
        </pc:spChg>
        <pc:spChg chg="mod">
          <ac:chgData name="Punit Dharmadhikari" userId="ee401bb8b8c2a74d" providerId="LiveId" clId="{6F58F84E-498F-4B8D-AECC-6B61F4CBE920}" dt="2021-04-06T12:37:33.462" v="2176"/>
          <ac:spMkLst>
            <pc:docMk/>
            <pc:sldMk cId="2490214047" sldId="298"/>
            <ac:spMk id="420" creationId="{5755AD8D-D0D3-4717-8E41-416B464F1CDF}"/>
          </ac:spMkLst>
        </pc:spChg>
        <pc:spChg chg="mod">
          <ac:chgData name="Punit Dharmadhikari" userId="ee401bb8b8c2a74d" providerId="LiveId" clId="{6F58F84E-498F-4B8D-AECC-6B61F4CBE920}" dt="2021-04-06T12:37:33.462" v="2176"/>
          <ac:spMkLst>
            <pc:docMk/>
            <pc:sldMk cId="2490214047" sldId="298"/>
            <ac:spMk id="421" creationId="{9093617F-9187-42F5-87F2-091D082381E2}"/>
          </ac:spMkLst>
        </pc:spChg>
        <pc:spChg chg="mod">
          <ac:chgData name="Punit Dharmadhikari" userId="ee401bb8b8c2a74d" providerId="LiveId" clId="{6F58F84E-498F-4B8D-AECC-6B61F4CBE920}" dt="2021-04-06T12:37:33.462" v="2176"/>
          <ac:spMkLst>
            <pc:docMk/>
            <pc:sldMk cId="2490214047" sldId="298"/>
            <ac:spMk id="422" creationId="{D365C211-0CC3-4DBB-A241-CA8C4461EB06}"/>
          </ac:spMkLst>
        </pc:spChg>
        <pc:spChg chg="add del mod">
          <ac:chgData name="Punit Dharmadhikari" userId="ee401bb8b8c2a74d" providerId="LiveId" clId="{6F58F84E-498F-4B8D-AECC-6B61F4CBE920}" dt="2021-04-06T12:37:35.775" v="2179"/>
          <ac:spMkLst>
            <pc:docMk/>
            <pc:sldMk cId="2490214047" sldId="298"/>
            <ac:spMk id="424" creationId="{6F801BB6-FFA1-4484-A722-4B355A5DBCB8}"/>
          </ac:spMkLst>
        </pc:spChg>
        <pc:spChg chg="add del mod">
          <ac:chgData name="Punit Dharmadhikari" userId="ee401bb8b8c2a74d" providerId="LiveId" clId="{6F58F84E-498F-4B8D-AECC-6B61F4CBE920}" dt="2021-04-06T12:37:35.775" v="2179"/>
          <ac:spMkLst>
            <pc:docMk/>
            <pc:sldMk cId="2490214047" sldId="298"/>
            <ac:spMk id="427" creationId="{6899EAA3-2EBB-4191-ACEE-CAE95F2C62F0}"/>
          </ac:spMkLst>
        </pc:spChg>
        <pc:spChg chg="add del mod">
          <ac:chgData name="Punit Dharmadhikari" userId="ee401bb8b8c2a74d" providerId="LiveId" clId="{6F58F84E-498F-4B8D-AECC-6B61F4CBE920}" dt="2021-04-06T12:37:35.775" v="2179"/>
          <ac:spMkLst>
            <pc:docMk/>
            <pc:sldMk cId="2490214047" sldId="298"/>
            <ac:spMk id="428" creationId="{A64FE7DE-7CA6-4D84-A123-2810D8F9F591}"/>
          </ac:spMkLst>
        </pc:spChg>
        <pc:spChg chg="add del mod">
          <ac:chgData name="Punit Dharmadhikari" userId="ee401bb8b8c2a74d" providerId="LiveId" clId="{6F58F84E-498F-4B8D-AECC-6B61F4CBE920}" dt="2021-04-06T12:37:35.775" v="2179"/>
          <ac:spMkLst>
            <pc:docMk/>
            <pc:sldMk cId="2490214047" sldId="298"/>
            <ac:spMk id="430" creationId="{B1E29050-C2DD-4A0C-ABF3-7338F712C02E}"/>
          </ac:spMkLst>
        </pc:spChg>
        <pc:spChg chg="add del mod">
          <ac:chgData name="Punit Dharmadhikari" userId="ee401bb8b8c2a74d" providerId="LiveId" clId="{6F58F84E-498F-4B8D-AECC-6B61F4CBE920}" dt="2021-04-06T12:37:48.052" v="2185"/>
          <ac:spMkLst>
            <pc:docMk/>
            <pc:sldMk cId="2490214047" sldId="298"/>
            <ac:spMk id="433" creationId="{B0F1A1D8-ABA6-4BA5-8F69-B6822DA0E70C}"/>
          </ac:spMkLst>
        </pc:spChg>
        <pc:spChg chg="mod">
          <ac:chgData name="Punit Dharmadhikari" userId="ee401bb8b8c2a74d" providerId="LiveId" clId="{6F58F84E-498F-4B8D-AECC-6B61F4CBE920}" dt="2021-04-06T12:37:45.930" v="2184"/>
          <ac:spMkLst>
            <pc:docMk/>
            <pc:sldMk cId="2490214047" sldId="298"/>
            <ac:spMk id="437" creationId="{597E8AFD-9D2A-41F5-9B88-948FA93AAE64}"/>
          </ac:spMkLst>
        </pc:spChg>
        <pc:spChg chg="mod">
          <ac:chgData name="Punit Dharmadhikari" userId="ee401bb8b8c2a74d" providerId="LiveId" clId="{6F58F84E-498F-4B8D-AECC-6B61F4CBE920}" dt="2021-04-06T12:37:45.930" v="2184"/>
          <ac:spMkLst>
            <pc:docMk/>
            <pc:sldMk cId="2490214047" sldId="298"/>
            <ac:spMk id="438" creationId="{707C7A0A-AF40-4BA5-9D1B-DE062591CD5D}"/>
          </ac:spMkLst>
        </pc:spChg>
        <pc:spChg chg="mod">
          <ac:chgData name="Punit Dharmadhikari" userId="ee401bb8b8c2a74d" providerId="LiveId" clId="{6F58F84E-498F-4B8D-AECC-6B61F4CBE920}" dt="2021-04-06T12:37:45.930" v="2184"/>
          <ac:spMkLst>
            <pc:docMk/>
            <pc:sldMk cId="2490214047" sldId="298"/>
            <ac:spMk id="439" creationId="{B4EADC64-7ED5-4919-8B4D-4BD70F7DB72D}"/>
          </ac:spMkLst>
        </pc:spChg>
        <pc:spChg chg="mod">
          <ac:chgData name="Punit Dharmadhikari" userId="ee401bb8b8c2a74d" providerId="LiveId" clId="{6F58F84E-498F-4B8D-AECC-6B61F4CBE920}" dt="2021-04-06T12:37:45.930" v="2184"/>
          <ac:spMkLst>
            <pc:docMk/>
            <pc:sldMk cId="2490214047" sldId="298"/>
            <ac:spMk id="440" creationId="{A05BC6DD-9F80-49A4-AF36-67DB398F38F1}"/>
          </ac:spMkLst>
        </pc:spChg>
        <pc:spChg chg="mod">
          <ac:chgData name="Punit Dharmadhikari" userId="ee401bb8b8c2a74d" providerId="LiveId" clId="{6F58F84E-498F-4B8D-AECC-6B61F4CBE920}" dt="2021-04-06T12:37:45.930" v="2184"/>
          <ac:spMkLst>
            <pc:docMk/>
            <pc:sldMk cId="2490214047" sldId="298"/>
            <ac:spMk id="441" creationId="{E8389AB2-B35C-4607-9B3B-A6EE3D203D3D}"/>
          </ac:spMkLst>
        </pc:spChg>
        <pc:spChg chg="mod">
          <ac:chgData name="Punit Dharmadhikari" userId="ee401bb8b8c2a74d" providerId="LiveId" clId="{6F58F84E-498F-4B8D-AECC-6B61F4CBE920}" dt="2021-04-06T12:37:45.930" v="2184"/>
          <ac:spMkLst>
            <pc:docMk/>
            <pc:sldMk cId="2490214047" sldId="298"/>
            <ac:spMk id="442" creationId="{9C01A1C7-5382-4C65-AD92-FE465F355B1A}"/>
          </ac:spMkLst>
        </pc:spChg>
        <pc:spChg chg="add del mod">
          <ac:chgData name="Punit Dharmadhikari" userId="ee401bb8b8c2a74d" providerId="LiveId" clId="{6F58F84E-498F-4B8D-AECC-6B61F4CBE920}" dt="2021-04-06T12:37:48.052" v="2185"/>
          <ac:spMkLst>
            <pc:docMk/>
            <pc:sldMk cId="2490214047" sldId="298"/>
            <ac:spMk id="444" creationId="{363D27C5-1C56-4074-ABDE-C920DFBC0137}"/>
          </ac:spMkLst>
        </pc:spChg>
        <pc:spChg chg="add del mod">
          <ac:chgData name="Punit Dharmadhikari" userId="ee401bb8b8c2a74d" providerId="LiveId" clId="{6F58F84E-498F-4B8D-AECC-6B61F4CBE920}" dt="2021-04-06T12:37:48.052" v="2185"/>
          <ac:spMkLst>
            <pc:docMk/>
            <pc:sldMk cId="2490214047" sldId="298"/>
            <ac:spMk id="447" creationId="{AD60FB27-44C9-449F-8CBE-B104E78904FB}"/>
          </ac:spMkLst>
        </pc:spChg>
        <pc:spChg chg="add del mod">
          <ac:chgData name="Punit Dharmadhikari" userId="ee401bb8b8c2a74d" providerId="LiveId" clId="{6F58F84E-498F-4B8D-AECC-6B61F4CBE920}" dt="2021-04-06T12:37:48.052" v="2185"/>
          <ac:spMkLst>
            <pc:docMk/>
            <pc:sldMk cId="2490214047" sldId="298"/>
            <ac:spMk id="448" creationId="{509D93A0-7856-4B7B-AE32-B639E77877C4}"/>
          </ac:spMkLst>
        </pc:spChg>
        <pc:spChg chg="add del mod">
          <ac:chgData name="Punit Dharmadhikari" userId="ee401bb8b8c2a74d" providerId="LiveId" clId="{6F58F84E-498F-4B8D-AECC-6B61F4CBE920}" dt="2021-04-06T12:37:48.052" v="2185"/>
          <ac:spMkLst>
            <pc:docMk/>
            <pc:sldMk cId="2490214047" sldId="298"/>
            <ac:spMk id="450" creationId="{7711CF87-2F51-4267-9E8C-86046F2FEF20}"/>
          </ac:spMkLst>
        </pc:spChg>
        <pc:spChg chg="add del mod">
          <ac:chgData name="Punit Dharmadhikari" userId="ee401bb8b8c2a74d" providerId="LiveId" clId="{6F58F84E-498F-4B8D-AECC-6B61F4CBE920}" dt="2021-04-06T12:38:05.923" v="2193"/>
          <ac:spMkLst>
            <pc:docMk/>
            <pc:sldMk cId="2490214047" sldId="298"/>
            <ac:spMk id="453" creationId="{7256EA4F-35C0-46EF-B12B-DCB3F482AC5C}"/>
          </ac:spMkLst>
        </pc:spChg>
        <pc:spChg chg="mod">
          <ac:chgData name="Punit Dharmadhikari" userId="ee401bb8b8c2a74d" providerId="LiveId" clId="{6F58F84E-498F-4B8D-AECC-6B61F4CBE920}" dt="2021-04-06T12:38:04.044" v="2192"/>
          <ac:spMkLst>
            <pc:docMk/>
            <pc:sldMk cId="2490214047" sldId="298"/>
            <ac:spMk id="457" creationId="{AD78A162-1FEA-4596-8EDD-6641C515724E}"/>
          </ac:spMkLst>
        </pc:spChg>
        <pc:spChg chg="mod">
          <ac:chgData name="Punit Dharmadhikari" userId="ee401bb8b8c2a74d" providerId="LiveId" clId="{6F58F84E-498F-4B8D-AECC-6B61F4CBE920}" dt="2021-04-06T12:38:04.044" v="2192"/>
          <ac:spMkLst>
            <pc:docMk/>
            <pc:sldMk cId="2490214047" sldId="298"/>
            <ac:spMk id="458" creationId="{50396B57-902B-46C0-A49C-75D78C3508F5}"/>
          </ac:spMkLst>
        </pc:spChg>
        <pc:spChg chg="mod">
          <ac:chgData name="Punit Dharmadhikari" userId="ee401bb8b8c2a74d" providerId="LiveId" clId="{6F58F84E-498F-4B8D-AECC-6B61F4CBE920}" dt="2021-04-06T12:38:04.044" v="2192"/>
          <ac:spMkLst>
            <pc:docMk/>
            <pc:sldMk cId="2490214047" sldId="298"/>
            <ac:spMk id="459" creationId="{951A6854-E0BE-4DFA-AB1E-D30A4EDC09E4}"/>
          </ac:spMkLst>
        </pc:spChg>
        <pc:spChg chg="mod">
          <ac:chgData name="Punit Dharmadhikari" userId="ee401bb8b8c2a74d" providerId="LiveId" clId="{6F58F84E-498F-4B8D-AECC-6B61F4CBE920}" dt="2021-04-06T12:38:04.044" v="2192"/>
          <ac:spMkLst>
            <pc:docMk/>
            <pc:sldMk cId="2490214047" sldId="298"/>
            <ac:spMk id="460" creationId="{641B9009-A75B-44C4-BB5C-9D8FC4C1EF4F}"/>
          </ac:spMkLst>
        </pc:spChg>
        <pc:spChg chg="mod">
          <ac:chgData name="Punit Dharmadhikari" userId="ee401bb8b8c2a74d" providerId="LiveId" clId="{6F58F84E-498F-4B8D-AECC-6B61F4CBE920}" dt="2021-04-06T12:38:04.044" v="2192"/>
          <ac:spMkLst>
            <pc:docMk/>
            <pc:sldMk cId="2490214047" sldId="298"/>
            <ac:spMk id="461" creationId="{A1184810-F5C7-4087-9BA2-C199547C98CA}"/>
          </ac:spMkLst>
        </pc:spChg>
        <pc:spChg chg="mod">
          <ac:chgData name="Punit Dharmadhikari" userId="ee401bb8b8c2a74d" providerId="LiveId" clId="{6F58F84E-498F-4B8D-AECC-6B61F4CBE920}" dt="2021-04-06T12:38:04.044" v="2192"/>
          <ac:spMkLst>
            <pc:docMk/>
            <pc:sldMk cId="2490214047" sldId="298"/>
            <ac:spMk id="462" creationId="{DAF8BF1A-75E0-4E3B-99A0-7151E355DF4E}"/>
          </ac:spMkLst>
        </pc:spChg>
        <pc:spChg chg="add del mod">
          <ac:chgData name="Punit Dharmadhikari" userId="ee401bb8b8c2a74d" providerId="LiveId" clId="{6F58F84E-498F-4B8D-AECC-6B61F4CBE920}" dt="2021-04-06T12:38:05.923" v="2193"/>
          <ac:spMkLst>
            <pc:docMk/>
            <pc:sldMk cId="2490214047" sldId="298"/>
            <ac:spMk id="464" creationId="{9288ABC1-DEFD-4543-B4D0-E686996783B3}"/>
          </ac:spMkLst>
        </pc:spChg>
        <pc:spChg chg="add del mod">
          <ac:chgData name="Punit Dharmadhikari" userId="ee401bb8b8c2a74d" providerId="LiveId" clId="{6F58F84E-498F-4B8D-AECC-6B61F4CBE920}" dt="2021-04-06T12:38:05.923" v="2193"/>
          <ac:spMkLst>
            <pc:docMk/>
            <pc:sldMk cId="2490214047" sldId="298"/>
            <ac:spMk id="467" creationId="{A4AA5D3A-747B-42DA-9BF2-4E205AF76984}"/>
          </ac:spMkLst>
        </pc:spChg>
        <pc:spChg chg="add del mod">
          <ac:chgData name="Punit Dharmadhikari" userId="ee401bb8b8c2a74d" providerId="LiveId" clId="{6F58F84E-498F-4B8D-AECC-6B61F4CBE920}" dt="2021-04-06T12:38:05.923" v="2193"/>
          <ac:spMkLst>
            <pc:docMk/>
            <pc:sldMk cId="2490214047" sldId="298"/>
            <ac:spMk id="468" creationId="{7BDA5C22-B17E-43DE-A391-A397A3084458}"/>
          </ac:spMkLst>
        </pc:spChg>
        <pc:spChg chg="add del mod">
          <ac:chgData name="Punit Dharmadhikari" userId="ee401bb8b8c2a74d" providerId="LiveId" clId="{6F58F84E-498F-4B8D-AECC-6B61F4CBE920}" dt="2021-04-06T12:38:05.923" v="2193"/>
          <ac:spMkLst>
            <pc:docMk/>
            <pc:sldMk cId="2490214047" sldId="298"/>
            <ac:spMk id="470" creationId="{37894306-E193-4FC9-BFCD-F57137D2D8B8}"/>
          </ac:spMkLst>
        </pc:spChg>
        <pc:spChg chg="add del mod">
          <ac:chgData name="Punit Dharmadhikari" userId="ee401bb8b8c2a74d" providerId="LiveId" clId="{6F58F84E-498F-4B8D-AECC-6B61F4CBE920}" dt="2021-04-06T12:38:18.888" v="2199"/>
          <ac:spMkLst>
            <pc:docMk/>
            <pc:sldMk cId="2490214047" sldId="298"/>
            <ac:spMk id="472" creationId="{25466559-48E2-47C8-B173-76190058D01F}"/>
          </ac:spMkLst>
        </pc:spChg>
        <pc:spChg chg="mod">
          <ac:chgData name="Punit Dharmadhikari" userId="ee401bb8b8c2a74d" providerId="LiveId" clId="{6F58F84E-498F-4B8D-AECC-6B61F4CBE920}" dt="2021-04-06T12:38:15.670" v="2198"/>
          <ac:spMkLst>
            <pc:docMk/>
            <pc:sldMk cId="2490214047" sldId="298"/>
            <ac:spMk id="476" creationId="{341E8149-5938-4988-88F1-BAAC81581AF6}"/>
          </ac:spMkLst>
        </pc:spChg>
        <pc:spChg chg="mod">
          <ac:chgData name="Punit Dharmadhikari" userId="ee401bb8b8c2a74d" providerId="LiveId" clId="{6F58F84E-498F-4B8D-AECC-6B61F4CBE920}" dt="2021-04-06T12:38:15.670" v="2198"/>
          <ac:spMkLst>
            <pc:docMk/>
            <pc:sldMk cId="2490214047" sldId="298"/>
            <ac:spMk id="477" creationId="{D6AD375D-480D-40EF-B3EB-B140316C5FA2}"/>
          </ac:spMkLst>
        </pc:spChg>
        <pc:spChg chg="mod">
          <ac:chgData name="Punit Dharmadhikari" userId="ee401bb8b8c2a74d" providerId="LiveId" clId="{6F58F84E-498F-4B8D-AECC-6B61F4CBE920}" dt="2021-04-06T12:38:15.670" v="2198"/>
          <ac:spMkLst>
            <pc:docMk/>
            <pc:sldMk cId="2490214047" sldId="298"/>
            <ac:spMk id="478" creationId="{019D38BF-5A99-4DB0-B9F9-8E792D1578D2}"/>
          </ac:spMkLst>
        </pc:spChg>
        <pc:spChg chg="mod">
          <ac:chgData name="Punit Dharmadhikari" userId="ee401bb8b8c2a74d" providerId="LiveId" clId="{6F58F84E-498F-4B8D-AECC-6B61F4CBE920}" dt="2021-04-06T12:38:15.670" v="2198"/>
          <ac:spMkLst>
            <pc:docMk/>
            <pc:sldMk cId="2490214047" sldId="298"/>
            <ac:spMk id="479" creationId="{C2F5DEC3-C01B-45B3-A718-AF654820F4AA}"/>
          </ac:spMkLst>
        </pc:spChg>
        <pc:spChg chg="mod">
          <ac:chgData name="Punit Dharmadhikari" userId="ee401bb8b8c2a74d" providerId="LiveId" clId="{6F58F84E-498F-4B8D-AECC-6B61F4CBE920}" dt="2021-04-06T12:38:15.670" v="2198"/>
          <ac:spMkLst>
            <pc:docMk/>
            <pc:sldMk cId="2490214047" sldId="298"/>
            <ac:spMk id="480" creationId="{ECC0EA2E-EEE0-45C7-9FCD-707D44D21838}"/>
          </ac:spMkLst>
        </pc:spChg>
        <pc:spChg chg="mod">
          <ac:chgData name="Punit Dharmadhikari" userId="ee401bb8b8c2a74d" providerId="LiveId" clId="{6F58F84E-498F-4B8D-AECC-6B61F4CBE920}" dt="2021-04-06T12:38:15.670" v="2198"/>
          <ac:spMkLst>
            <pc:docMk/>
            <pc:sldMk cId="2490214047" sldId="298"/>
            <ac:spMk id="481" creationId="{B9AC9C17-7BE3-485E-AD91-E4241A65C6D8}"/>
          </ac:spMkLst>
        </pc:spChg>
        <pc:spChg chg="add del mod">
          <ac:chgData name="Punit Dharmadhikari" userId="ee401bb8b8c2a74d" providerId="LiveId" clId="{6F58F84E-498F-4B8D-AECC-6B61F4CBE920}" dt="2021-04-06T12:38:18.888" v="2199"/>
          <ac:spMkLst>
            <pc:docMk/>
            <pc:sldMk cId="2490214047" sldId="298"/>
            <ac:spMk id="483" creationId="{618C5934-382B-4959-A8AC-38CC4F51EF33}"/>
          </ac:spMkLst>
        </pc:spChg>
        <pc:spChg chg="add del mod">
          <ac:chgData name="Punit Dharmadhikari" userId="ee401bb8b8c2a74d" providerId="LiveId" clId="{6F58F84E-498F-4B8D-AECC-6B61F4CBE920}" dt="2021-04-06T12:38:18.888" v="2199"/>
          <ac:spMkLst>
            <pc:docMk/>
            <pc:sldMk cId="2490214047" sldId="298"/>
            <ac:spMk id="486" creationId="{70B3D5DD-610F-48EC-916F-DF7BDF0BE837}"/>
          </ac:spMkLst>
        </pc:spChg>
        <pc:spChg chg="add del mod">
          <ac:chgData name="Punit Dharmadhikari" userId="ee401bb8b8c2a74d" providerId="LiveId" clId="{6F58F84E-498F-4B8D-AECC-6B61F4CBE920}" dt="2021-04-06T12:38:18.888" v="2199"/>
          <ac:spMkLst>
            <pc:docMk/>
            <pc:sldMk cId="2490214047" sldId="298"/>
            <ac:spMk id="487" creationId="{9BAC4C94-84CE-4339-8439-7B551C168D7C}"/>
          </ac:spMkLst>
        </pc:spChg>
        <pc:spChg chg="add del mod">
          <ac:chgData name="Punit Dharmadhikari" userId="ee401bb8b8c2a74d" providerId="LiveId" clId="{6F58F84E-498F-4B8D-AECC-6B61F4CBE920}" dt="2021-04-06T12:38:18.888" v="2199"/>
          <ac:spMkLst>
            <pc:docMk/>
            <pc:sldMk cId="2490214047" sldId="298"/>
            <ac:spMk id="489" creationId="{8B1BB9FB-0127-4B5D-B2F3-3EAF9A96AEB5}"/>
          </ac:spMkLst>
        </pc:spChg>
        <pc:spChg chg="add mod">
          <ac:chgData name="Punit Dharmadhikari" userId="ee401bb8b8c2a74d" providerId="LiveId" clId="{6F58F84E-498F-4B8D-AECC-6B61F4CBE920}" dt="2021-04-06T12:38:48.687" v="2211" actId="207"/>
          <ac:spMkLst>
            <pc:docMk/>
            <pc:sldMk cId="2490214047" sldId="298"/>
            <ac:spMk id="491" creationId="{918293CE-FF5A-49CB-B621-24AAD365398E}"/>
          </ac:spMkLst>
        </pc:spChg>
        <pc:spChg chg="add mod">
          <ac:chgData name="Punit Dharmadhikari" userId="ee401bb8b8c2a74d" providerId="LiveId" clId="{6F58F84E-498F-4B8D-AECC-6B61F4CBE920}" dt="2021-04-06T12:38:56.839" v="2213" actId="1076"/>
          <ac:spMkLst>
            <pc:docMk/>
            <pc:sldMk cId="2490214047" sldId="298"/>
            <ac:spMk id="492" creationId="{AC530009-0595-4075-B912-6D0EE241E419}"/>
          </ac:spMkLst>
        </pc:spChg>
        <pc:spChg chg="add mod">
          <ac:chgData name="Punit Dharmadhikari" userId="ee401bb8b8c2a74d" providerId="LiveId" clId="{6F58F84E-498F-4B8D-AECC-6B61F4CBE920}" dt="2021-04-06T12:39:55.316" v="2243" actId="688"/>
          <ac:spMkLst>
            <pc:docMk/>
            <pc:sldMk cId="2490214047" sldId="298"/>
            <ac:spMk id="493" creationId="{7FD11F7A-F1EA-498B-8F83-36F5F1A55B65}"/>
          </ac:spMkLst>
        </pc:spChg>
        <pc:spChg chg="add mod">
          <ac:chgData name="Punit Dharmadhikari" userId="ee401bb8b8c2a74d" providerId="LiveId" clId="{6F58F84E-498F-4B8D-AECC-6B61F4CBE920}" dt="2021-04-06T12:39:11.509" v="2221" actId="1076"/>
          <ac:spMkLst>
            <pc:docMk/>
            <pc:sldMk cId="2490214047" sldId="298"/>
            <ac:spMk id="494" creationId="{DE80B788-23E1-4799-8E7B-ABC49EBA0B33}"/>
          </ac:spMkLst>
        </pc:spChg>
        <pc:spChg chg="add mod">
          <ac:chgData name="Punit Dharmadhikari" userId="ee401bb8b8c2a74d" providerId="LiveId" clId="{6F58F84E-498F-4B8D-AECC-6B61F4CBE920}" dt="2021-04-06T12:39:17.611" v="2225" actId="1076"/>
          <ac:spMkLst>
            <pc:docMk/>
            <pc:sldMk cId="2490214047" sldId="298"/>
            <ac:spMk id="495" creationId="{F3B3AE70-7943-4FA8-AA4F-CB2BA4B39F51}"/>
          </ac:spMkLst>
        </pc:spChg>
        <pc:spChg chg="add mod">
          <ac:chgData name="Punit Dharmadhikari" userId="ee401bb8b8c2a74d" providerId="LiveId" clId="{6F58F84E-498F-4B8D-AECC-6B61F4CBE920}" dt="2021-04-06T12:39:27.843" v="2232" actId="1076"/>
          <ac:spMkLst>
            <pc:docMk/>
            <pc:sldMk cId="2490214047" sldId="298"/>
            <ac:spMk id="496" creationId="{00B99312-3DF7-4B19-BB11-97EACF116D58}"/>
          </ac:spMkLst>
        </pc:spChg>
        <pc:spChg chg="add mod">
          <ac:chgData name="Punit Dharmadhikari" userId="ee401bb8b8c2a74d" providerId="LiveId" clId="{6F58F84E-498F-4B8D-AECC-6B61F4CBE920}" dt="2021-04-06T12:39:26.589" v="2231" actId="1076"/>
          <ac:spMkLst>
            <pc:docMk/>
            <pc:sldMk cId="2490214047" sldId="298"/>
            <ac:spMk id="497" creationId="{E16F1774-6436-44CF-A858-C0146B960A31}"/>
          </ac:spMkLst>
        </pc:spChg>
        <pc:spChg chg="add mod">
          <ac:chgData name="Punit Dharmadhikari" userId="ee401bb8b8c2a74d" providerId="LiveId" clId="{6F58F84E-498F-4B8D-AECC-6B61F4CBE920}" dt="2021-04-06T12:39:38.264" v="2237" actId="688"/>
          <ac:spMkLst>
            <pc:docMk/>
            <pc:sldMk cId="2490214047" sldId="298"/>
            <ac:spMk id="498" creationId="{3D0199C3-184C-45C6-B329-61271F32D1C3}"/>
          </ac:spMkLst>
        </pc:spChg>
        <pc:spChg chg="add mod">
          <ac:chgData name="Punit Dharmadhikari" userId="ee401bb8b8c2a74d" providerId="LiveId" clId="{6F58F84E-498F-4B8D-AECC-6B61F4CBE920}" dt="2021-04-06T13:04:40.101" v="2446" actId="14100"/>
          <ac:spMkLst>
            <pc:docMk/>
            <pc:sldMk cId="2490214047" sldId="298"/>
            <ac:spMk id="499" creationId="{1EF9ECFE-E211-4260-A0E4-1F6ECB7561A6}"/>
          </ac:spMkLst>
        </pc:spChg>
        <pc:spChg chg="add mod">
          <ac:chgData name="Punit Dharmadhikari" userId="ee401bb8b8c2a74d" providerId="LiveId" clId="{6F58F84E-498F-4B8D-AECC-6B61F4CBE920}" dt="2021-04-06T12:39:52.398" v="2242" actId="1076"/>
          <ac:spMkLst>
            <pc:docMk/>
            <pc:sldMk cId="2490214047" sldId="298"/>
            <ac:spMk id="500" creationId="{1C3B92ED-4854-4B53-A1B0-C67657E8845D}"/>
          </ac:spMkLst>
        </pc:spChg>
        <pc:spChg chg="add mod">
          <ac:chgData name="Punit Dharmadhikari" userId="ee401bb8b8c2a74d" providerId="LiveId" clId="{6F58F84E-498F-4B8D-AECC-6B61F4CBE920}" dt="2021-04-06T12:40:08.396" v="2248" actId="1076"/>
          <ac:spMkLst>
            <pc:docMk/>
            <pc:sldMk cId="2490214047" sldId="298"/>
            <ac:spMk id="501" creationId="{81B74801-6B20-423E-B74F-B7EA1793D33D}"/>
          </ac:spMkLst>
        </pc:spChg>
        <pc:spChg chg="add mod">
          <ac:chgData name="Punit Dharmadhikari" userId="ee401bb8b8c2a74d" providerId="LiveId" clId="{6F58F84E-498F-4B8D-AECC-6B61F4CBE920}" dt="2021-04-06T12:40:16.142" v="2252" actId="1076"/>
          <ac:spMkLst>
            <pc:docMk/>
            <pc:sldMk cId="2490214047" sldId="298"/>
            <ac:spMk id="502" creationId="{717645DF-2950-4C82-A6BC-3D5F1AB2871B}"/>
          </ac:spMkLst>
        </pc:spChg>
        <pc:spChg chg="add del mod">
          <ac:chgData name="Punit Dharmadhikari" userId="ee401bb8b8c2a74d" providerId="LiveId" clId="{6F58F84E-498F-4B8D-AECC-6B61F4CBE920}" dt="2021-04-06T12:42:55.327" v="2267"/>
          <ac:spMkLst>
            <pc:docMk/>
            <pc:sldMk cId="2490214047" sldId="298"/>
            <ac:spMk id="503" creationId="{EC11D76E-8778-4E9D-B177-9DBB89EE497B}"/>
          </ac:spMkLst>
        </pc:spChg>
        <pc:spChg chg="add mod">
          <ac:chgData name="Punit Dharmadhikari" userId="ee401bb8b8c2a74d" providerId="LiveId" clId="{6F58F84E-498F-4B8D-AECC-6B61F4CBE920}" dt="2021-04-06T12:43:52.507" v="2311" actId="1076"/>
          <ac:spMkLst>
            <pc:docMk/>
            <pc:sldMk cId="2490214047" sldId="298"/>
            <ac:spMk id="504" creationId="{13302917-D1FA-4BAB-8774-44F57C878872}"/>
          </ac:spMkLst>
        </pc:spChg>
        <pc:spChg chg="add mod">
          <ac:chgData name="Punit Dharmadhikari" userId="ee401bb8b8c2a74d" providerId="LiveId" clId="{6F58F84E-498F-4B8D-AECC-6B61F4CBE920}" dt="2021-04-06T12:56:25.426" v="2399" actId="1076"/>
          <ac:spMkLst>
            <pc:docMk/>
            <pc:sldMk cId="2490214047" sldId="298"/>
            <ac:spMk id="505" creationId="{D79384F5-76D5-4743-8E66-2393901885E2}"/>
          </ac:spMkLst>
        </pc:spChg>
        <pc:spChg chg="add mod">
          <ac:chgData name="Punit Dharmadhikari" userId="ee401bb8b8c2a74d" providerId="LiveId" clId="{6F58F84E-498F-4B8D-AECC-6B61F4CBE920}" dt="2021-04-06T12:56:28.796" v="2400" actId="1076"/>
          <ac:spMkLst>
            <pc:docMk/>
            <pc:sldMk cId="2490214047" sldId="298"/>
            <ac:spMk id="506" creationId="{0F868C45-9884-4F39-B96C-82B6AB1A5593}"/>
          </ac:spMkLst>
        </pc:spChg>
        <pc:spChg chg="add mod">
          <ac:chgData name="Punit Dharmadhikari" userId="ee401bb8b8c2a74d" providerId="LiveId" clId="{6F58F84E-498F-4B8D-AECC-6B61F4CBE920}" dt="2021-04-06T13:04:47.348" v="2450" actId="14100"/>
          <ac:spMkLst>
            <pc:docMk/>
            <pc:sldMk cId="2490214047" sldId="298"/>
            <ac:spMk id="511" creationId="{41E1E925-8979-4CD6-887F-6196F41987CE}"/>
          </ac:spMkLst>
        </pc:spChg>
        <pc:spChg chg="add mod">
          <ac:chgData name="Punit Dharmadhikari" userId="ee401bb8b8c2a74d" providerId="LiveId" clId="{6F58F84E-498F-4B8D-AECC-6B61F4CBE920}" dt="2021-04-06T13:20:49.714" v="2531" actId="20577"/>
          <ac:spMkLst>
            <pc:docMk/>
            <pc:sldMk cId="2490214047" sldId="298"/>
            <ac:spMk id="512" creationId="{DC7850C0-128C-4083-BD8B-7FB2E6E04B15}"/>
          </ac:spMkLst>
        </pc:spChg>
        <pc:spChg chg="add mod">
          <ac:chgData name="Punit Dharmadhikari" userId="ee401bb8b8c2a74d" providerId="LiveId" clId="{6F58F84E-498F-4B8D-AECC-6B61F4CBE920}" dt="2021-04-06T13:06:27.204" v="2469" actId="1076"/>
          <ac:spMkLst>
            <pc:docMk/>
            <pc:sldMk cId="2490214047" sldId="298"/>
            <ac:spMk id="513" creationId="{A1DDE699-C06C-4AF8-A546-4AB4761E5FF8}"/>
          </ac:spMkLst>
        </pc:spChg>
        <pc:spChg chg="add mod">
          <ac:chgData name="Punit Dharmadhikari" userId="ee401bb8b8c2a74d" providerId="LiveId" clId="{6F58F84E-498F-4B8D-AECC-6B61F4CBE920}" dt="2021-04-06T13:14:56.309" v="2511" actId="1076"/>
          <ac:spMkLst>
            <pc:docMk/>
            <pc:sldMk cId="2490214047" sldId="298"/>
            <ac:spMk id="514" creationId="{0FC9E810-78A8-40B3-A744-BE360F72C276}"/>
          </ac:spMkLst>
        </pc:spChg>
        <pc:spChg chg="add mod">
          <ac:chgData name="Punit Dharmadhikari" userId="ee401bb8b8c2a74d" providerId="LiveId" clId="{6F58F84E-498F-4B8D-AECC-6B61F4CBE920}" dt="2021-04-06T13:20:03.962" v="2528" actId="20577"/>
          <ac:spMkLst>
            <pc:docMk/>
            <pc:sldMk cId="2490214047" sldId="298"/>
            <ac:spMk id="515" creationId="{2BB3503A-AF99-4F74-AC3A-F06BCF47B502}"/>
          </ac:spMkLst>
        </pc:spChg>
        <pc:spChg chg="add mod">
          <ac:chgData name="Punit Dharmadhikari" userId="ee401bb8b8c2a74d" providerId="LiveId" clId="{6F58F84E-498F-4B8D-AECC-6B61F4CBE920}" dt="2021-04-06T13:21:07.110" v="2533" actId="20577"/>
          <ac:spMkLst>
            <pc:docMk/>
            <pc:sldMk cId="2490214047" sldId="298"/>
            <ac:spMk id="516" creationId="{76F42E90-772C-4087-8647-D34864A674CB}"/>
          </ac:spMkLst>
        </pc:spChg>
        <pc:spChg chg="add mod">
          <ac:chgData name="Punit Dharmadhikari" userId="ee401bb8b8c2a74d" providerId="LiveId" clId="{6F58F84E-498F-4B8D-AECC-6B61F4CBE920}" dt="2021-04-06T13:14:49.788" v="2509" actId="1076"/>
          <ac:spMkLst>
            <pc:docMk/>
            <pc:sldMk cId="2490214047" sldId="298"/>
            <ac:spMk id="519" creationId="{B0759CCC-D054-49FA-93A4-6C289F5379CE}"/>
          </ac:spMkLst>
        </pc:spChg>
        <pc:spChg chg="del">
          <ac:chgData name="Punit Dharmadhikari" userId="ee401bb8b8c2a74d" providerId="LiveId" clId="{6F58F84E-498F-4B8D-AECC-6B61F4CBE920}" dt="2021-04-06T12:35:15.597" v="2125" actId="478"/>
          <ac:spMkLst>
            <pc:docMk/>
            <pc:sldMk cId="2490214047" sldId="298"/>
            <ac:spMk id="726" creationId="{9F09D34E-6AAF-45A1-A3E8-44D5555B114A}"/>
          </ac:spMkLst>
        </pc:spChg>
        <pc:spChg chg="del">
          <ac:chgData name="Punit Dharmadhikari" userId="ee401bb8b8c2a74d" providerId="LiveId" clId="{6F58F84E-498F-4B8D-AECC-6B61F4CBE920}" dt="2021-04-06T12:35:15.597" v="2125" actId="478"/>
          <ac:spMkLst>
            <pc:docMk/>
            <pc:sldMk cId="2490214047" sldId="298"/>
            <ac:spMk id="737" creationId="{1FA2EE64-7C10-4BD6-B28F-6F30A1842973}"/>
          </ac:spMkLst>
        </pc:spChg>
        <pc:spChg chg="del">
          <ac:chgData name="Punit Dharmadhikari" userId="ee401bb8b8c2a74d" providerId="LiveId" clId="{6F58F84E-498F-4B8D-AECC-6B61F4CBE920}" dt="2021-04-06T12:35:15.597" v="2125" actId="478"/>
          <ac:spMkLst>
            <pc:docMk/>
            <pc:sldMk cId="2490214047" sldId="298"/>
            <ac:spMk id="740" creationId="{0EC5DD8C-FED8-4A23-A197-480CCDC711D1}"/>
          </ac:spMkLst>
        </pc:spChg>
        <pc:spChg chg="del">
          <ac:chgData name="Punit Dharmadhikari" userId="ee401bb8b8c2a74d" providerId="LiveId" clId="{6F58F84E-498F-4B8D-AECC-6B61F4CBE920}" dt="2021-04-06T12:35:15.597" v="2125" actId="478"/>
          <ac:spMkLst>
            <pc:docMk/>
            <pc:sldMk cId="2490214047" sldId="298"/>
            <ac:spMk id="741" creationId="{0FADA698-0E53-4943-916C-A43C31C8F715}"/>
          </ac:spMkLst>
        </pc:spChg>
        <pc:spChg chg="del">
          <ac:chgData name="Punit Dharmadhikari" userId="ee401bb8b8c2a74d" providerId="LiveId" clId="{6F58F84E-498F-4B8D-AECC-6B61F4CBE920}" dt="2021-04-06T12:34:11.020" v="2097" actId="478"/>
          <ac:spMkLst>
            <pc:docMk/>
            <pc:sldMk cId="2490214047" sldId="298"/>
            <ac:spMk id="743" creationId="{7915FF10-4105-4D4E-9B33-0AE440E3627D}"/>
          </ac:spMkLst>
        </pc:spChg>
        <pc:spChg chg="del">
          <ac:chgData name="Punit Dharmadhikari" userId="ee401bb8b8c2a74d" providerId="LiveId" clId="{6F58F84E-498F-4B8D-AECC-6B61F4CBE920}" dt="2021-04-06T12:34:11.020" v="2097" actId="478"/>
          <ac:spMkLst>
            <pc:docMk/>
            <pc:sldMk cId="2490214047" sldId="298"/>
            <ac:spMk id="754" creationId="{45CFDF75-6D26-40DA-B57A-DE6DCD9F3DF9}"/>
          </ac:spMkLst>
        </pc:spChg>
        <pc:spChg chg="del">
          <ac:chgData name="Punit Dharmadhikari" userId="ee401bb8b8c2a74d" providerId="LiveId" clId="{6F58F84E-498F-4B8D-AECC-6B61F4CBE920}" dt="2021-04-06T12:34:11.020" v="2097" actId="478"/>
          <ac:spMkLst>
            <pc:docMk/>
            <pc:sldMk cId="2490214047" sldId="298"/>
            <ac:spMk id="757" creationId="{F9818842-3F17-4DCF-B092-09C28AE6E429}"/>
          </ac:spMkLst>
        </pc:spChg>
        <pc:spChg chg="del">
          <ac:chgData name="Punit Dharmadhikari" userId="ee401bb8b8c2a74d" providerId="LiveId" clId="{6F58F84E-498F-4B8D-AECC-6B61F4CBE920}" dt="2021-04-06T12:34:11.020" v="2097" actId="478"/>
          <ac:spMkLst>
            <pc:docMk/>
            <pc:sldMk cId="2490214047" sldId="298"/>
            <ac:spMk id="758" creationId="{461057E4-BAE6-4D2A-8F36-82C090C2AD96}"/>
          </ac:spMkLst>
        </pc:spChg>
        <pc:spChg chg="del">
          <ac:chgData name="Punit Dharmadhikari" userId="ee401bb8b8c2a74d" providerId="LiveId" clId="{6F58F84E-498F-4B8D-AECC-6B61F4CBE920}" dt="2021-04-06T12:34:32.719" v="2107" actId="478"/>
          <ac:spMkLst>
            <pc:docMk/>
            <pc:sldMk cId="2490214047" sldId="298"/>
            <ac:spMk id="760" creationId="{B0123F5F-C4F5-42DC-AE05-451EF51B6219}"/>
          </ac:spMkLst>
        </pc:spChg>
        <pc:spChg chg="del">
          <ac:chgData name="Punit Dharmadhikari" userId="ee401bb8b8c2a74d" providerId="LiveId" clId="{6F58F84E-498F-4B8D-AECC-6B61F4CBE920}" dt="2021-04-06T12:34:32.719" v="2107" actId="478"/>
          <ac:spMkLst>
            <pc:docMk/>
            <pc:sldMk cId="2490214047" sldId="298"/>
            <ac:spMk id="771" creationId="{136733CB-2BE7-4C4D-AC55-8948715872E6}"/>
          </ac:spMkLst>
        </pc:spChg>
        <pc:spChg chg="del">
          <ac:chgData name="Punit Dharmadhikari" userId="ee401bb8b8c2a74d" providerId="LiveId" clId="{6F58F84E-498F-4B8D-AECC-6B61F4CBE920}" dt="2021-04-06T12:34:32.719" v="2107" actId="478"/>
          <ac:spMkLst>
            <pc:docMk/>
            <pc:sldMk cId="2490214047" sldId="298"/>
            <ac:spMk id="774" creationId="{C87D6746-5E2E-46F0-81D6-C6298C273D9F}"/>
          </ac:spMkLst>
        </pc:spChg>
        <pc:spChg chg="del">
          <ac:chgData name="Punit Dharmadhikari" userId="ee401bb8b8c2a74d" providerId="LiveId" clId="{6F58F84E-498F-4B8D-AECC-6B61F4CBE920}" dt="2021-04-06T12:34:32.719" v="2107" actId="478"/>
          <ac:spMkLst>
            <pc:docMk/>
            <pc:sldMk cId="2490214047" sldId="298"/>
            <ac:spMk id="775" creationId="{7BD0A4E3-2CA8-457B-9A58-D693C968D981}"/>
          </ac:spMkLst>
        </pc:spChg>
        <pc:spChg chg="del">
          <ac:chgData name="Punit Dharmadhikari" userId="ee401bb8b8c2a74d" providerId="LiveId" clId="{6F58F84E-498F-4B8D-AECC-6B61F4CBE920}" dt="2021-04-06T12:36:12.359" v="2147" actId="478"/>
          <ac:spMkLst>
            <pc:docMk/>
            <pc:sldMk cId="2490214047" sldId="298"/>
            <ac:spMk id="777" creationId="{FE6B740E-852B-4967-8925-CE239AF2D4E1}"/>
          </ac:spMkLst>
        </pc:spChg>
        <pc:spChg chg="del">
          <ac:chgData name="Punit Dharmadhikari" userId="ee401bb8b8c2a74d" providerId="LiveId" clId="{6F58F84E-498F-4B8D-AECC-6B61F4CBE920}" dt="2021-04-06T12:36:12.359" v="2147" actId="478"/>
          <ac:spMkLst>
            <pc:docMk/>
            <pc:sldMk cId="2490214047" sldId="298"/>
            <ac:spMk id="788" creationId="{79AE7A98-BECC-4D18-8451-BCF46896607D}"/>
          </ac:spMkLst>
        </pc:spChg>
        <pc:spChg chg="del">
          <ac:chgData name="Punit Dharmadhikari" userId="ee401bb8b8c2a74d" providerId="LiveId" clId="{6F58F84E-498F-4B8D-AECC-6B61F4CBE920}" dt="2021-04-06T12:36:12.359" v="2147" actId="478"/>
          <ac:spMkLst>
            <pc:docMk/>
            <pc:sldMk cId="2490214047" sldId="298"/>
            <ac:spMk id="791" creationId="{E52FA0DE-53DD-4D0E-BF92-1BC35AB17C7B}"/>
          </ac:spMkLst>
        </pc:spChg>
        <pc:spChg chg="del">
          <ac:chgData name="Punit Dharmadhikari" userId="ee401bb8b8c2a74d" providerId="LiveId" clId="{6F58F84E-498F-4B8D-AECC-6B61F4CBE920}" dt="2021-04-06T12:36:12.359" v="2147" actId="478"/>
          <ac:spMkLst>
            <pc:docMk/>
            <pc:sldMk cId="2490214047" sldId="298"/>
            <ac:spMk id="792" creationId="{849AD584-5732-4D91-ACD7-E1310BC6E259}"/>
          </ac:spMkLst>
        </pc:spChg>
        <pc:spChg chg="del">
          <ac:chgData name="Punit Dharmadhikari" userId="ee401bb8b8c2a74d" providerId="LiveId" clId="{6F58F84E-498F-4B8D-AECC-6B61F4CBE920}" dt="2021-04-06T12:36:12.359" v="2147" actId="478"/>
          <ac:spMkLst>
            <pc:docMk/>
            <pc:sldMk cId="2490214047" sldId="298"/>
            <ac:spMk id="794" creationId="{BCC1D9E9-E514-41EB-A83F-399838E4DB7C}"/>
          </ac:spMkLst>
        </pc:spChg>
        <pc:spChg chg="del">
          <ac:chgData name="Punit Dharmadhikari" userId="ee401bb8b8c2a74d" providerId="LiveId" clId="{6F58F84E-498F-4B8D-AECC-6B61F4CBE920}" dt="2021-04-06T12:36:12.359" v="2147" actId="478"/>
          <ac:spMkLst>
            <pc:docMk/>
            <pc:sldMk cId="2490214047" sldId="298"/>
            <ac:spMk id="805" creationId="{BA19AA03-12C9-4C47-A094-969DC7996A85}"/>
          </ac:spMkLst>
        </pc:spChg>
        <pc:spChg chg="del">
          <ac:chgData name="Punit Dharmadhikari" userId="ee401bb8b8c2a74d" providerId="LiveId" clId="{6F58F84E-498F-4B8D-AECC-6B61F4CBE920}" dt="2021-04-06T12:36:12.359" v="2147" actId="478"/>
          <ac:spMkLst>
            <pc:docMk/>
            <pc:sldMk cId="2490214047" sldId="298"/>
            <ac:spMk id="808" creationId="{262C026E-6281-41EC-867E-98D78DCCF215}"/>
          </ac:spMkLst>
        </pc:spChg>
        <pc:spChg chg="del">
          <ac:chgData name="Punit Dharmadhikari" userId="ee401bb8b8c2a74d" providerId="LiveId" clId="{6F58F84E-498F-4B8D-AECC-6B61F4CBE920}" dt="2021-04-06T12:36:12.359" v="2147" actId="478"/>
          <ac:spMkLst>
            <pc:docMk/>
            <pc:sldMk cId="2490214047" sldId="298"/>
            <ac:spMk id="809" creationId="{EF6CA62E-C0E4-4F91-8033-8FC7B8A9F81E}"/>
          </ac:spMkLst>
        </pc:spChg>
        <pc:spChg chg="del">
          <ac:chgData name="Punit Dharmadhikari" userId="ee401bb8b8c2a74d" providerId="LiveId" clId="{6F58F84E-498F-4B8D-AECC-6B61F4CBE920}" dt="2021-04-06T12:36:12.359" v="2147" actId="478"/>
          <ac:spMkLst>
            <pc:docMk/>
            <pc:sldMk cId="2490214047" sldId="298"/>
            <ac:spMk id="811" creationId="{F357973E-1E4C-4970-B706-592E8D35FE77}"/>
          </ac:spMkLst>
        </pc:spChg>
        <pc:spChg chg="del">
          <ac:chgData name="Punit Dharmadhikari" userId="ee401bb8b8c2a74d" providerId="LiveId" clId="{6F58F84E-498F-4B8D-AECC-6B61F4CBE920}" dt="2021-04-06T12:36:12.359" v="2147" actId="478"/>
          <ac:spMkLst>
            <pc:docMk/>
            <pc:sldMk cId="2490214047" sldId="298"/>
            <ac:spMk id="812" creationId="{CA2E6FBA-3526-4F48-82DC-96D21863914C}"/>
          </ac:spMkLst>
        </pc:spChg>
        <pc:spChg chg="del">
          <ac:chgData name="Punit Dharmadhikari" userId="ee401bb8b8c2a74d" providerId="LiveId" clId="{6F58F84E-498F-4B8D-AECC-6B61F4CBE920}" dt="2021-04-06T12:37:14.930" v="2169" actId="478"/>
          <ac:spMkLst>
            <pc:docMk/>
            <pc:sldMk cId="2490214047" sldId="298"/>
            <ac:spMk id="813" creationId="{38475679-7C2A-48A1-B4E9-82C3949BFC31}"/>
          </ac:spMkLst>
        </pc:spChg>
        <pc:spChg chg="del">
          <ac:chgData name="Punit Dharmadhikari" userId="ee401bb8b8c2a74d" providerId="LiveId" clId="{6F58F84E-498F-4B8D-AECC-6B61F4CBE920}" dt="2021-04-06T12:37:14.930" v="2169" actId="478"/>
          <ac:spMkLst>
            <pc:docMk/>
            <pc:sldMk cId="2490214047" sldId="298"/>
            <ac:spMk id="824" creationId="{80E653BB-F99D-4E43-86ED-4E7B892540E4}"/>
          </ac:spMkLst>
        </pc:spChg>
        <pc:spChg chg="del">
          <ac:chgData name="Punit Dharmadhikari" userId="ee401bb8b8c2a74d" providerId="LiveId" clId="{6F58F84E-498F-4B8D-AECC-6B61F4CBE920}" dt="2021-04-06T12:37:14.930" v="2169" actId="478"/>
          <ac:spMkLst>
            <pc:docMk/>
            <pc:sldMk cId="2490214047" sldId="298"/>
            <ac:spMk id="827" creationId="{D5E0D4C6-B2FA-4F43-A7F5-E337719B2235}"/>
          </ac:spMkLst>
        </pc:spChg>
        <pc:spChg chg="del">
          <ac:chgData name="Punit Dharmadhikari" userId="ee401bb8b8c2a74d" providerId="LiveId" clId="{6F58F84E-498F-4B8D-AECC-6B61F4CBE920}" dt="2021-04-06T12:37:14.930" v="2169" actId="478"/>
          <ac:spMkLst>
            <pc:docMk/>
            <pc:sldMk cId="2490214047" sldId="298"/>
            <ac:spMk id="828" creationId="{A789E67B-6984-43AF-89C7-C71859881ECC}"/>
          </ac:spMkLst>
        </pc:spChg>
        <pc:spChg chg="del">
          <ac:chgData name="Punit Dharmadhikari" userId="ee401bb8b8c2a74d" providerId="LiveId" clId="{6F58F84E-498F-4B8D-AECC-6B61F4CBE920}" dt="2021-04-06T12:38:00.148" v="2191" actId="478"/>
          <ac:spMkLst>
            <pc:docMk/>
            <pc:sldMk cId="2490214047" sldId="298"/>
            <ac:spMk id="830" creationId="{99FE27CD-831A-47B9-8264-CA321A59F528}"/>
          </ac:spMkLst>
        </pc:spChg>
        <pc:spChg chg="del">
          <ac:chgData name="Punit Dharmadhikari" userId="ee401bb8b8c2a74d" providerId="LiveId" clId="{6F58F84E-498F-4B8D-AECC-6B61F4CBE920}" dt="2021-04-06T12:38:00.148" v="2191" actId="478"/>
          <ac:spMkLst>
            <pc:docMk/>
            <pc:sldMk cId="2490214047" sldId="298"/>
            <ac:spMk id="841" creationId="{D37E753D-29C4-45C7-9BAC-3F370D8C56A0}"/>
          </ac:spMkLst>
        </pc:spChg>
        <pc:spChg chg="del">
          <ac:chgData name="Punit Dharmadhikari" userId="ee401bb8b8c2a74d" providerId="LiveId" clId="{6F58F84E-498F-4B8D-AECC-6B61F4CBE920}" dt="2021-04-06T12:38:00.148" v="2191" actId="478"/>
          <ac:spMkLst>
            <pc:docMk/>
            <pc:sldMk cId="2490214047" sldId="298"/>
            <ac:spMk id="844" creationId="{4AE1F89B-7FD3-4154-B91C-63A861BEB4B1}"/>
          </ac:spMkLst>
        </pc:spChg>
        <pc:spChg chg="del">
          <ac:chgData name="Punit Dharmadhikari" userId="ee401bb8b8c2a74d" providerId="LiveId" clId="{6F58F84E-498F-4B8D-AECC-6B61F4CBE920}" dt="2021-04-06T12:38:00.148" v="2191" actId="478"/>
          <ac:spMkLst>
            <pc:docMk/>
            <pc:sldMk cId="2490214047" sldId="298"/>
            <ac:spMk id="845" creationId="{4B63F569-EB42-45FE-998C-6757866C1204}"/>
          </ac:spMkLst>
        </pc:spChg>
        <pc:spChg chg="del">
          <ac:chgData name="Punit Dharmadhikari" userId="ee401bb8b8c2a74d" providerId="LiveId" clId="{6F58F84E-498F-4B8D-AECC-6B61F4CBE920}" dt="2021-04-06T12:38:12.804" v="2197" actId="478"/>
          <ac:spMkLst>
            <pc:docMk/>
            <pc:sldMk cId="2490214047" sldId="298"/>
            <ac:spMk id="847" creationId="{0264B270-1679-47DE-9B28-AA1678BF23A0}"/>
          </ac:spMkLst>
        </pc:spChg>
        <pc:spChg chg="del">
          <ac:chgData name="Punit Dharmadhikari" userId="ee401bb8b8c2a74d" providerId="LiveId" clId="{6F58F84E-498F-4B8D-AECC-6B61F4CBE920}" dt="2021-04-06T12:38:12.804" v="2197" actId="478"/>
          <ac:spMkLst>
            <pc:docMk/>
            <pc:sldMk cId="2490214047" sldId="298"/>
            <ac:spMk id="858" creationId="{FE3FF231-5D36-4E1E-B3E1-5E47EC1B67AF}"/>
          </ac:spMkLst>
        </pc:spChg>
        <pc:spChg chg="del">
          <ac:chgData name="Punit Dharmadhikari" userId="ee401bb8b8c2a74d" providerId="LiveId" clId="{6F58F84E-498F-4B8D-AECC-6B61F4CBE920}" dt="2021-04-06T12:38:12.804" v="2197" actId="478"/>
          <ac:spMkLst>
            <pc:docMk/>
            <pc:sldMk cId="2490214047" sldId="298"/>
            <ac:spMk id="861" creationId="{75FF87C7-E733-48BD-886C-EE7AE203087F}"/>
          </ac:spMkLst>
        </pc:spChg>
        <pc:spChg chg="del">
          <ac:chgData name="Punit Dharmadhikari" userId="ee401bb8b8c2a74d" providerId="LiveId" clId="{6F58F84E-498F-4B8D-AECC-6B61F4CBE920}" dt="2021-04-06T12:38:12.804" v="2197" actId="478"/>
          <ac:spMkLst>
            <pc:docMk/>
            <pc:sldMk cId="2490214047" sldId="298"/>
            <ac:spMk id="862" creationId="{BB377A8E-ED9C-4414-A946-0B65F0362DAE}"/>
          </ac:spMkLst>
        </pc:spChg>
        <pc:spChg chg="del">
          <ac:chgData name="Punit Dharmadhikari" userId="ee401bb8b8c2a74d" providerId="LiveId" clId="{6F58F84E-498F-4B8D-AECC-6B61F4CBE920}" dt="2021-04-06T12:38:26.220" v="2204" actId="478"/>
          <ac:spMkLst>
            <pc:docMk/>
            <pc:sldMk cId="2490214047" sldId="298"/>
            <ac:spMk id="864" creationId="{BDE2F61E-D1F2-4ABE-93D8-8A632B5DE338}"/>
          </ac:spMkLst>
        </pc:spChg>
        <pc:spChg chg="del">
          <ac:chgData name="Punit Dharmadhikari" userId="ee401bb8b8c2a74d" providerId="LiveId" clId="{6F58F84E-498F-4B8D-AECC-6B61F4CBE920}" dt="2021-04-06T12:38:26.220" v="2204" actId="478"/>
          <ac:spMkLst>
            <pc:docMk/>
            <pc:sldMk cId="2490214047" sldId="298"/>
            <ac:spMk id="875" creationId="{4D79C3F7-121A-4E61-8353-C068A7EAB160}"/>
          </ac:spMkLst>
        </pc:spChg>
        <pc:spChg chg="del">
          <ac:chgData name="Punit Dharmadhikari" userId="ee401bb8b8c2a74d" providerId="LiveId" clId="{6F58F84E-498F-4B8D-AECC-6B61F4CBE920}" dt="2021-04-06T12:38:26.220" v="2204" actId="478"/>
          <ac:spMkLst>
            <pc:docMk/>
            <pc:sldMk cId="2490214047" sldId="298"/>
            <ac:spMk id="878" creationId="{5F72894A-5BA1-43D0-BDF3-A56613733569}"/>
          </ac:spMkLst>
        </pc:spChg>
        <pc:spChg chg="del">
          <ac:chgData name="Punit Dharmadhikari" userId="ee401bb8b8c2a74d" providerId="LiveId" clId="{6F58F84E-498F-4B8D-AECC-6B61F4CBE920}" dt="2021-04-06T12:38:26.220" v="2204" actId="478"/>
          <ac:spMkLst>
            <pc:docMk/>
            <pc:sldMk cId="2490214047" sldId="298"/>
            <ac:spMk id="879" creationId="{1FB27A80-E3FF-47DF-AC88-3060B554D485}"/>
          </ac:spMkLst>
        </pc:spChg>
        <pc:spChg chg="del">
          <ac:chgData name="Punit Dharmadhikari" userId="ee401bb8b8c2a74d" providerId="LiveId" clId="{6F58F84E-498F-4B8D-AECC-6B61F4CBE920}" dt="2021-04-06T12:37:14.930" v="2169" actId="478"/>
          <ac:spMkLst>
            <pc:docMk/>
            <pc:sldMk cId="2490214047" sldId="298"/>
            <ac:spMk id="881" creationId="{713207D6-A3AB-49B9-904F-65A231586DC7}"/>
          </ac:spMkLst>
        </pc:spChg>
        <pc:spChg chg="del">
          <ac:chgData name="Punit Dharmadhikari" userId="ee401bb8b8c2a74d" providerId="LiveId" clId="{6F58F84E-498F-4B8D-AECC-6B61F4CBE920}" dt="2021-04-06T12:38:00.148" v="2191" actId="478"/>
          <ac:spMkLst>
            <pc:docMk/>
            <pc:sldMk cId="2490214047" sldId="298"/>
            <ac:spMk id="882" creationId="{88E7BC6C-B6E3-4D2C-8735-547806011F55}"/>
          </ac:spMkLst>
        </pc:spChg>
        <pc:spChg chg="del">
          <ac:chgData name="Punit Dharmadhikari" userId="ee401bb8b8c2a74d" providerId="LiveId" clId="{6F58F84E-498F-4B8D-AECC-6B61F4CBE920}" dt="2021-04-06T12:36:49.514" v="2158" actId="478"/>
          <ac:spMkLst>
            <pc:docMk/>
            <pc:sldMk cId="2490214047" sldId="298"/>
            <ac:spMk id="883" creationId="{0DCE6174-FD2C-4EB2-9D8B-FDEF147D92FD}"/>
          </ac:spMkLst>
        </pc:spChg>
        <pc:spChg chg="del">
          <ac:chgData name="Punit Dharmadhikari" userId="ee401bb8b8c2a74d" providerId="LiveId" clId="{6F58F84E-498F-4B8D-AECC-6B61F4CBE920}" dt="2021-04-06T12:36:49.514" v="2158" actId="478"/>
          <ac:spMkLst>
            <pc:docMk/>
            <pc:sldMk cId="2490214047" sldId="298"/>
            <ac:spMk id="894" creationId="{B5493645-8DEE-4398-92E0-7E90E23746FA}"/>
          </ac:spMkLst>
        </pc:spChg>
        <pc:spChg chg="del">
          <ac:chgData name="Punit Dharmadhikari" userId="ee401bb8b8c2a74d" providerId="LiveId" clId="{6F58F84E-498F-4B8D-AECC-6B61F4CBE920}" dt="2021-04-06T12:36:49.514" v="2158" actId="478"/>
          <ac:spMkLst>
            <pc:docMk/>
            <pc:sldMk cId="2490214047" sldId="298"/>
            <ac:spMk id="897" creationId="{89C7C39B-CC93-49B3-9339-DEF1BAFDBB22}"/>
          </ac:spMkLst>
        </pc:spChg>
        <pc:spChg chg="del">
          <ac:chgData name="Punit Dharmadhikari" userId="ee401bb8b8c2a74d" providerId="LiveId" clId="{6F58F84E-498F-4B8D-AECC-6B61F4CBE920}" dt="2021-04-06T12:36:49.514" v="2158" actId="478"/>
          <ac:spMkLst>
            <pc:docMk/>
            <pc:sldMk cId="2490214047" sldId="298"/>
            <ac:spMk id="898" creationId="{BD72CF1E-C597-45A3-B8E1-2177ED6F0707}"/>
          </ac:spMkLst>
        </pc:spChg>
        <pc:spChg chg="del">
          <ac:chgData name="Punit Dharmadhikari" userId="ee401bb8b8c2a74d" providerId="LiveId" clId="{6F58F84E-498F-4B8D-AECC-6B61F4CBE920}" dt="2021-04-06T12:36:49.514" v="2158" actId="478"/>
          <ac:spMkLst>
            <pc:docMk/>
            <pc:sldMk cId="2490214047" sldId="298"/>
            <ac:spMk id="900" creationId="{DA7BB0B0-B53A-4E4E-B28B-F7C239B06769}"/>
          </ac:spMkLst>
        </pc:spChg>
        <pc:spChg chg="del">
          <ac:chgData name="Punit Dharmadhikari" userId="ee401bb8b8c2a74d" providerId="LiveId" clId="{6F58F84E-498F-4B8D-AECC-6B61F4CBE920}" dt="2021-04-06T12:36:49.514" v="2158" actId="478"/>
          <ac:spMkLst>
            <pc:docMk/>
            <pc:sldMk cId="2490214047" sldId="298"/>
            <ac:spMk id="902" creationId="{4F5BD085-E7D7-44F0-A156-6EB5C60E4BBA}"/>
          </ac:spMkLst>
        </pc:spChg>
        <pc:spChg chg="del">
          <ac:chgData name="Punit Dharmadhikari" userId="ee401bb8b8c2a74d" providerId="LiveId" clId="{6F58F84E-498F-4B8D-AECC-6B61F4CBE920}" dt="2021-04-06T12:36:49.514" v="2158" actId="478"/>
          <ac:spMkLst>
            <pc:docMk/>
            <pc:sldMk cId="2490214047" sldId="298"/>
            <ac:spMk id="913" creationId="{FC78068F-D5F8-491D-95FF-F3A5AF6B6D1B}"/>
          </ac:spMkLst>
        </pc:spChg>
        <pc:spChg chg="del">
          <ac:chgData name="Punit Dharmadhikari" userId="ee401bb8b8c2a74d" providerId="LiveId" clId="{6F58F84E-498F-4B8D-AECC-6B61F4CBE920}" dt="2021-04-06T12:36:49.514" v="2158" actId="478"/>
          <ac:spMkLst>
            <pc:docMk/>
            <pc:sldMk cId="2490214047" sldId="298"/>
            <ac:spMk id="916" creationId="{B296A9A8-1E52-466C-9B1A-63F146F806AD}"/>
          </ac:spMkLst>
        </pc:spChg>
        <pc:spChg chg="del">
          <ac:chgData name="Punit Dharmadhikari" userId="ee401bb8b8c2a74d" providerId="LiveId" clId="{6F58F84E-498F-4B8D-AECC-6B61F4CBE920}" dt="2021-04-06T12:36:49.514" v="2158" actId="478"/>
          <ac:spMkLst>
            <pc:docMk/>
            <pc:sldMk cId="2490214047" sldId="298"/>
            <ac:spMk id="917" creationId="{D66FE917-F11A-448A-82F0-7D41079DF280}"/>
          </ac:spMkLst>
        </pc:spChg>
        <pc:spChg chg="del">
          <ac:chgData name="Punit Dharmadhikari" userId="ee401bb8b8c2a74d" providerId="LiveId" clId="{6F58F84E-498F-4B8D-AECC-6B61F4CBE920}" dt="2021-04-06T12:36:49.514" v="2158" actId="478"/>
          <ac:spMkLst>
            <pc:docMk/>
            <pc:sldMk cId="2490214047" sldId="298"/>
            <ac:spMk id="919" creationId="{A9E20D4D-B94B-4671-BEC9-7985D4C6D172}"/>
          </ac:spMkLst>
        </pc:spChg>
        <pc:spChg chg="del">
          <ac:chgData name="Punit Dharmadhikari" userId="ee401bb8b8c2a74d" providerId="LiveId" clId="{6F58F84E-498F-4B8D-AECC-6B61F4CBE920}" dt="2021-04-06T12:37:43.174" v="2183" actId="478"/>
          <ac:spMkLst>
            <pc:docMk/>
            <pc:sldMk cId="2490214047" sldId="298"/>
            <ac:spMk id="921" creationId="{9B92908E-95EF-45A3-A573-CE6D3471BF89}"/>
          </ac:spMkLst>
        </pc:spChg>
        <pc:spChg chg="del">
          <ac:chgData name="Punit Dharmadhikari" userId="ee401bb8b8c2a74d" providerId="LiveId" clId="{6F58F84E-498F-4B8D-AECC-6B61F4CBE920}" dt="2021-04-06T12:37:43.174" v="2183" actId="478"/>
          <ac:spMkLst>
            <pc:docMk/>
            <pc:sldMk cId="2490214047" sldId="298"/>
            <ac:spMk id="932" creationId="{68F12E4C-94A3-4A53-9F3D-DDEB97EFF175}"/>
          </ac:spMkLst>
        </pc:spChg>
        <pc:spChg chg="del">
          <ac:chgData name="Punit Dharmadhikari" userId="ee401bb8b8c2a74d" providerId="LiveId" clId="{6F58F84E-498F-4B8D-AECC-6B61F4CBE920}" dt="2021-04-06T12:37:43.174" v="2183" actId="478"/>
          <ac:spMkLst>
            <pc:docMk/>
            <pc:sldMk cId="2490214047" sldId="298"/>
            <ac:spMk id="935" creationId="{6EAF7AC1-8982-42B3-A737-D74CB559B0E4}"/>
          </ac:spMkLst>
        </pc:spChg>
        <pc:spChg chg="del">
          <ac:chgData name="Punit Dharmadhikari" userId="ee401bb8b8c2a74d" providerId="LiveId" clId="{6F58F84E-498F-4B8D-AECC-6B61F4CBE920}" dt="2021-04-06T12:37:43.174" v="2183" actId="478"/>
          <ac:spMkLst>
            <pc:docMk/>
            <pc:sldMk cId="2490214047" sldId="298"/>
            <ac:spMk id="936" creationId="{38517D21-3595-4545-964C-F7D68A51319F}"/>
          </ac:spMkLst>
        </pc:spChg>
        <pc:spChg chg="del">
          <ac:chgData name="Punit Dharmadhikari" userId="ee401bb8b8c2a74d" providerId="LiveId" clId="{6F58F84E-498F-4B8D-AECC-6B61F4CBE920}" dt="2021-04-06T12:37:43.174" v="2183" actId="478"/>
          <ac:spMkLst>
            <pc:docMk/>
            <pc:sldMk cId="2490214047" sldId="298"/>
            <ac:spMk id="938" creationId="{69F31BA5-B8AC-43D8-90D2-A4362CE9F035}"/>
          </ac:spMkLst>
        </pc:spChg>
        <pc:spChg chg="del">
          <ac:chgData name="Punit Dharmadhikari" userId="ee401bb8b8c2a74d" providerId="LiveId" clId="{6F58F84E-498F-4B8D-AECC-6B61F4CBE920}" dt="2021-04-06T12:37:57.153" v="2190" actId="478"/>
          <ac:spMkLst>
            <pc:docMk/>
            <pc:sldMk cId="2490214047" sldId="298"/>
            <ac:spMk id="940" creationId="{9D023C09-7984-46DB-BDD8-BD0776069509}"/>
          </ac:spMkLst>
        </pc:spChg>
        <pc:spChg chg="del">
          <ac:chgData name="Punit Dharmadhikari" userId="ee401bb8b8c2a74d" providerId="LiveId" clId="{6F58F84E-498F-4B8D-AECC-6B61F4CBE920}" dt="2021-04-06T12:37:57.153" v="2190" actId="478"/>
          <ac:spMkLst>
            <pc:docMk/>
            <pc:sldMk cId="2490214047" sldId="298"/>
            <ac:spMk id="951" creationId="{FF3608C2-D3FF-4189-849A-20F86308ED1D}"/>
          </ac:spMkLst>
        </pc:spChg>
        <pc:spChg chg="del">
          <ac:chgData name="Punit Dharmadhikari" userId="ee401bb8b8c2a74d" providerId="LiveId" clId="{6F58F84E-498F-4B8D-AECC-6B61F4CBE920}" dt="2021-04-06T12:37:57.153" v="2190" actId="478"/>
          <ac:spMkLst>
            <pc:docMk/>
            <pc:sldMk cId="2490214047" sldId="298"/>
            <ac:spMk id="954" creationId="{C532F9A4-B55E-455F-B4C6-A4339F7E0233}"/>
          </ac:spMkLst>
        </pc:spChg>
        <pc:spChg chg="del">
          <ac:chgData name="Punit Dharmadhikari" userId="ee401bb8b8c2a74d" providerId="LiveId" clId="{6F58F84E-498F-4B8D-AECC-6B61F4CBE920}" dt="2021-04-06T12:37:57.153" v="2190" actId="478"/>
          <ac:spMkLst>
            <pc:docMk/>
            <pc:sldMk cId="2490214047" sldId="298"/>
            <ac:spMk id="955" creationId="{0245240F-6E4A-4355-8516-DD47B8ECB044}"/>
          </ac:spMkLst>
        </pc:spChg>
        <pc:spChg chg="del">
          <ac:chgData name="Punit Dharmadhikari" userId="ee401bb8b8c2a74d" providerId="LiveId" clId="{6F58F84E-498F-4B8D-AECC-6B61F4CBE920}" dt="2021-04-06T12:37:57.153" v="2190" actId="478"/>
          <ac:spMkLst>
            <pc:docMk/>
            <pc:sldMk cId="2490214047" sldId="298"/>
            <ac:spMk id="957" creationId="{C2610328-6008-4BE5-8A84-D40B02875D44}"/>
          </ac:spMkLst>
        </pc:spChg>
        <pc:spChg chg="del">
          <ac:chgData name="Punit Dharmadhikari" userId="ee401bb8b8c2a74d" providerId="LiveId" clId="{6F58F84E-498F-4B8D-AECC-6B61F4CBE920}" dt="2021-04-06T12:38:12.804" v="2197" actId="478"/>
          <ac:spMkLst>
            <pc:docMk/>
            <pc:sldMk cId="2490214047" sldId="298"/>
            <ac:spMk id="959" creationId="{AA1FC41B-83C6-417D-8365-68FEAF66D292}"/>
          </ac:spMkLst>
        </pc:spChg>
        <pc:spChg chg="del">
          <ac:chgData name="Punit Dharmadhikari" userId="ee401bb8b8c2a74d" providerId="LiveId" clId="{6F58F84E-498F-4B8D-AECC-6B61F4CBE920}" dt="2021-04-06T12:38:26.220" v="2204" actId="478"/>
          <ac:spMkLst>
            <pc:docMk/>
            <pc:sldMk cId="2490214047" sldId="298"/>
            <ac:spMk id="960" creationId="{BBCA1729-A3FD-4EF1-8975-7538937C7696}"/>
          </ac:spMkLst>
        </pc:spChg>
        <pc:spChg chg="mod ord">
          <ac:chgData name="Punit Dharmadhikari" userId="ee401bb8b8c2a74d" providerId="LiveId" clId="{6F58F84E-498F-4B8D-AECC-6B61F4CBE920}" dt="2021-04-06T12:35:25.915" v="2129" actId="166"/>
          <ac:spMkLst>
            <pc:docMk/>
            <pc:sldMk cId="2490214047" sldId="298"/>
            <ac:spMk id="961" creationId="{2A9BE72B-592E-48AA-B97C-72F4BB85CF02}"/>
          </ac:spMkLst>
        </pc:spChg>
        <pc:spChg chg="mod ord">
          <ac:chgData name="Punit Dharmadhikari" userId="ee401bb8b8c2a74d" providerId="LiveId" clId="{6F58F84E-498F-4B8D-AECC-6B61F4CBE920}" dt="2021-04-06T12:34:17.826" v="2100" actId="166"/>
          <ac:spMkLst>
            <pc:docMk/>
            <pc:sldMk cId="2490214047" sldId="298"/>
            <ac:spMk id="962" creationId="{6E3AE90E-7F92-461E-A3BA-0A3C2F47960A}"/>
          </ac:spMkLst>
        </pc:spChg>
        <pc:grpChg chg="add del mod">
          <ac:chgData name="Punit Dharmadhikari" userId="ee401bb8b8c2a74d" providerId="LiveId" clId="{6F58F84E-498F-4B8D-AECC-6B61F4CBE920}" dt="2021-04-06T12:34:28.630" v="2105"/>
          <ac:grpSpMkLst>
            <pc:docMk/>
            <pc:sldMk cId="2490214047" sldId="298"/>
            <ac:grpSpMk id="245" creationId="{3A929F47-ECEC-466D-A067-19CF6A43722A}"/>
          </ac:grpSpMkLst>
        </pc:grpChg>
        <pc:grpChg chg="mod">
          <ac:chgData name="Punit Dharmadhikari" userId="ee401bb8b8c2a74d" providerId="LiveId" clId="{6F58F84E-498F-4B8D-AECC-6B61F4CBE920}" dt="2021-04-06T12:34:25.838" v="2102"/>
          <ac:grpSpMkLst>
            <pc:docMk/>
            <pc:sldMk cId="2490214047" sldId="298"/>
            <ac:grpSpMk id="246" creationId="{2D3AE857-BE19-4FD6-BACD-DC3E481ABC43}"/>
          </ac:grpSpMkLst>
        </pc:grpChg>
        <pc:grpChg chg="mod">
          <ac:chgData name="Punit Dharmadhikari" userId="ee401bb8b8c2a74d" providerId="LiveId" clId="{6F58F84E-498F-4B8D-AECC-6B61F4CBE920}" dt="2021-04-06T12:34:25.838" v="2102"/>
          <ac:grpSpMkLst>
            <pc:docMk/>
            <pc:sldMk cId="2490214047" sldId="298"/>
            <ac:grpSpMk id="247" creationId="{D216150D-AE4B-44ED-BD43-2D7C821E5CF9}"/>
          </ac:grpSpMkLst>
        </pc:grpChg>
        <pc:grpChg chg="add del mod">
          <ac:chgData name="Punit Dharmadhikari" userId="ee401bb8b8c2a74d" providerId="LiveId" clId="{6F58F84E-498F-4B8D-AECC-6B61F4CBE920}" dt="2021-04-06T12:34:52.376" v="2114"/>
          <ac:grpSpMkLst>
            <pc:docMk/>
            <pc:sldMk cId="2490214047" sldId="298"/>
            <ac:grpSpMk id="263" creationId="{D2CB2548-CF34-460E-973E-43F9237DAEDD}"/>
          </ac:grpSpMkLst>
        </pc:grpChg>
        <pc:grpChg chg="mod">
          <ac:chgData name="Punit Dharmadhikari" userId="ee401bb8b8c2a74d" providerId="LiveId" clId="{6F58F84E-498F-4B8D-AECC-6B61F4CBE920}" dt="2021-04-06T12:34:43.740" v="2111"/>
          <ac:grpSpMkLst>
            <pc:docMk/>
            <pc:sldMk cId="2490214047" sldId="298"/>
            <ac:grpSpMk id="264" creationId="{E61F0A23-5EFA-4701-9A65-9CE4D1E1A9C2}"/>
          </ac:grpSpMkLst>
        </pc:grpChg>
        <pc:grpChg chg="mod">
          <ac:chgData name="Punit Dharmadhikari" userId="ee401bb8b8c2a74d" providerId="LiveId" clId="{6F58F84E-498F-4B8D-AECC-6B61F4CBE920}" dt="2021-04-06T12:34:43.740" v="2111"/>
          <ac:grpSpMkLst>
            <pc:docMk/>
            <pc:sldMk cId="2490214047" sldId="298"/>
            <ac:grpSpMk id="265" creationId="{AAB181BB-1093-4130-BC95-1FB53A3E87EB}"/>
          </ac:grpSpMkLst>
        </pc:grpChg>
        <pc:grpChg chg="add del mod">
          <ac:chgData name="Punit Dharmadhikari" userId="ee401bb8b8c2a74d" providerId="LiveId" clId="{6F58F84E-498F-4B8D-AECC-6B61F4CBE920}" dt="2021-04-06T12:35:01.464" v="2120"/>
          <ac:grpSpMkLst>
            <pc:docMk/>
            <pc:sldMk cId="2490214047" sldId="298"/>
            <ac:grpSpMk id="280" creationId="{2926ECD7-2E59-4C23-BAC8-595F772F9E49}"/>
          </ac:grpSpMkLst>
        </pc:grpChg>
        <pc:grpChg chg="mod">
          <ac:chgData name="Punit Dharmadhikari" userId="ee401bb8b8c2a74d" providerId="LiveId" clId="{6F58F84E-498F-4B8D-AECC-6B61F4CBE920}" dt="2021-04-06T12:34:59.050" v="2117"/>
          <ac:grpSpMkLst>
            <pc:docMk/>
            <pc:sldMk cId="2490214047" sldId="298"/>
            <ac:grpSpMk id="281" creationId="{E064622E-504E-4751-B042-F28260FF7E86}"/>
          </ac:grpSpMkLst>
        </pc:grpChg>
        <pc:grpChg chg="mod">
          <ac:chgData name="Punit Dharmadhikari" userId="ee401bb8b8c2a74d" providerId="LiveId" clId="{6F58F84E-498F-4B8D-AECC-6B61F4CBE920}" dt="2021-04-06T12:34:59.050" v="2117"/>
          <ac:grpSpMkLst>
            <pc:docMk/>
            <pc:sldMk cId="2490214047" sldId="298"/>
            <ac:grpSpMk id="282" creationId="{852B0D27-F16F-4EB0-9340-C683F49AF2E1}"/>
          </ac:grpSpMkLst>
        </pc:grpChg>
        <pc:grpChg chg="add del mod">
          <ac:chgData name="Punit Dharmadhikari" userId="ee401bb8b8c2a74d" providerId="LiveId" clId="{6F58F84E-498F-4B8D-AECC-6B61F4CBE920}" dt="2021-04-06T12:35:41.479" v="2135"/>
          <ac:grpSpMkLst>
            <pc:docMk/>
            <pc:sldMk cId="2490214047" sldId="298"/>
            <ac:grpSpMk id="298" creationId="{B564D27C-BA08-4F7A-A5EC-B379FA7B9D63}"/>
          </ac:grpSpMkLst>
        </pc:grpChg>
        <pc:grpChg chg="mod">
          <ac:chgData name="Punit Dharmadhikari" userId="ee401bb8b8c2a74d" providerId="LiveId" clId="{6F58F84E-498F-4B8D-AECC-6B61F4CBE920}" dt="2021-04-06T12:35:39.648" v="2132"/>
          <ac:grpSpMkLst>
            <pc:docMk/>
            <pc:sldMk cId="2490214047" sldId="298"/>
            <ac:grpSpMk id="299" creationId="{69614489-3583-4BE5-876E-52A9C1318CF7}"/>
          </ac:grpSpMkLst>
        </pc:grpChg>
        <pc:grpChg chg="mod">
          <ac:chgData name="Punit Dharmadhikari" userId="ee401bb8b8c2a74d" providerId="LiveId" clId="{6F58F84E-498F-4B8D-AECC-6B61F4CBE920}" dt="2021-04-06T12:35:39.648" v="2132"/>
          <ac:grpSpMkLst>
            <pc:docMk/>
            <pc:sldMk cId="2490214047" sldId="298"/>
            <ac:grpSpMk id="300" creationId="{D11C6CC0-1872-45CB-9A2F-0AC14E1B5B8C}"/>
          </ac:grpSpMkLst>
        </pc:grpChg>
        <pc:grpChg chg="add del mod">
          <ac:chgData name="Punit Dharmadhikari" userId="ee401bb8b8c2a74d" providerId="LiveId" clId="{6F58F84E-498F-4B8D-AECC-6B61F4CBE920}" dt="2021-04-06T12:35:52.295" v="2140"/>
          <ac:grpSpMkLst>
            <pc:docMk/>
            <pc:sldMk cId="2490214047" sldId="298"/>
            <ac:grpSpMk id="317" creationId="{4E841313-A3E6-4CC0-9144-3CB7C82B8FFA}"/>
          </ac:grpSpMkLst>
        </pc:grpChg>
        <pc:grpChg chg="mod">
          <ac:chgData name="Punit Dharmadhikari" userId="ee401bb8b8c2a74d" providerId="LiveId" clId="{6F58F84E-498F-4B8D-AECC-6B61F4CBE920}" dt="2021-04-06T12:35:49.988" v="2139"/>
          <ac:grpSpMkLst>
            <pc:docMk/>
            <pc:sldMk cId="2490214047" sldId="298"/>
            <ac:grpSpMk id="318" creationId="{D8930A45-1930-4CC5-A3C6-150BBC187A8B}"/>
          </ac:grpSpMkLst>
        </pc:grpChg>
        <pc:grpChg chg="mod">
          <ac:chgData name="Punit Dharmadhikari" userId="ee401bb8b8c2a74d" providerId="LiveId" clId="{6F58F84E-498F-4B8D-AECC-6B61F4CBE920}" dt="2021-04-06T12:35:49.988" v="2139"/>
          <ac:grpSpMkLst>
            <pc:docMk/>
            <pc:sldMk cId="2490214047" sldId="298"/>
            <ac:grpSpMk id="319" creationId="{3301D95A-0771-4551-88FD-2AAA0495AE76}"/>
          </ac:grpSpMkLst>
        </pc:grpChg>
        <pc:grpChg chg="add del mod">
          <ac:chgData name="Punit Dharmadhikari" userId="ee401bb8b8c2a74d" providerId="LiveId" clId="{6F58F84E-498F-4B8D-AECC-6B61F4CBE920}" dt="2021-04-06T12:36:26.960" v="2149"/>
          <ac:grpSpMkLst>
            <pc:docMk/>
            <pc:sldMk cId="2490214047" sldId="298"/>
            <ac:grpSpMk id="336" creationId="{1ADD79F4-55CA-44B1-A6E5-0D9AB6217B4E}"/>
          </ac:grpSpMkLst>
        </pc:grpChg>
        <pc:grpChg chg="mod">
          <ac:chgData name="Punit Dharmadhikari" userId="ee401bb8b8c2a74d" providerId="LiveId" clId="{6F58F84E-498F-4B8D-AECC-6B61F4CBE920}" dt="2021-04-06T12:36:18.222" v="2148"/>
          <ac:grpSpMkLst>
            <pc:docMk/>
            <pc:sldMk cId="2490214047" sldId="298"/>
            <ac:grpSpMk id="337" creationId="{416EE14E-4099-4A97-A35F-3E342A70705F}"/>
          </ac:grpSpMkLst>
        </pc:grpChg>
        <pc:grpChg chg="mod">
          <ac:chgData name="Punit Dharmadhikari" userId="ee401bb8b8c2a74d" providerId="LiveId" clId="{6F58F84E-498F-4B8D-AECC-6B61F4CBE920}" dt="2021-04-06T12:36:18.222" v="2148"/>
          <ac:grpSpMkLst>
            <pc:docMk/>
            <pc:sldMk cId="2490214047" sldId="298"/>
            <ac:grpSpMk id="338" creationId="{7DE0FF65-CD0F-47C5-822F-EF61D3EB9772}"/>
          </ac:grpSpMkLst>
        </pc:grpChg>
        <pc:grpChg chg="add del mod">
          <ac:chgData name="Punit Dharmadhikari" userId="ee401bb8b8c2a74d" providerId="LiveId" clId="{6F58F84E-498F-4B8D-AECC-6B61F4CBE920}" dt="2021-04-06T12:36:38.918" v="2154"/>
          <ac:grpSpMkLst>
            <pc:docMk/>
            <pc:sldMk cId="2490214047" sldId="298"/>
            <ac:grpSpMk id="356" creationId="{5E8B75FC-28D3-465D-87B9-02C88833EBAF}"/>
          </ac:grpSpMkLst>
        </pc:grpChg>
        <pc:grpChg chg="mod">
          <ac:chgData name="Punit Dharmadhikari" userId="ee401bb8b8c2a74d" providerId="LiveId" clId="{6F58F84E-498F-4B8D-AECC-6B61F4CBE920}" dt="2021-04-06T12:36:36.819" v="2153"/>
          <ac:grpSpMkLst>
            <pc:docMk/>
            <pc:sldMk cId="2490214047" sldId="298"/>
            <ac:grpSpMk id="357" creationId="{03A53B7B-45B6-4977-BF6A-27FD79B717B0}"/>
          </ac:grpSpMkLst>
        </pc:grpChg>
        <pc:grpChg chg="mod">
          <ac:chgData name="Punit Dharmadhikari" userId="ee401bb8b8c2a74d" providerId="LiveId" clId="{6F58F84E-498F-4B8D-AECC-6B61F4CBE920}" dt="2021-04-06T12:36:36.819" v="2153"/>
          <ac:grpSpMkLst>
            <pc:docMk/>
            <pc:sldMk cId="2490214047" sldId="298"/>
            <ac:grpSpMk id="358" creationId="{F471BDE6-4147-454A-8CD3-4543C47940FE}"/>
          </ac:grpSpMkLst>
        </pc:grpChg>
        <pc:grpChg chg="add del mod">
          <ac:chgData name="Punit Dharmadhikari" userId="ee401bb8b8c2a74d" providerId="LiveId" clId="{6F58F84E-498F-4B8D-AECC-6B61F4CBE920}" dt="2021-04-06T12:37:03.635" v="2164"/>
          <ac:grpSpMkLst>
            <pc:docMk/>
            <pc:sldMk cId="2490214047" sldId="298"/>
            <ac:grpSpMk id="376" creationId="{5E0A9DFE-ADCF-41CF-8505-A16B51292082}"/>
          </ac:grpSpMkLst>
        </pc:grpChg>
        <pc:grpChg chg="mod">
          <ac:chgData name="Punit Dharmadhikari" userId="ee401bb8b8c2a74d" providerId="LiveId" clId="{6F58F84E-498F-4B8D-AECC-6B61F4CBE920}" dt="2021-04-06T12:37:00.407" v="2163"/>
          <ac:grpSpMkLst>
            <pc:docMk/>
            <pc:sldMk cId="2490214047" sldId="298"/>
            <ac:grpSpMk id="377" creationId="{2892F452-6AA0-4AF9-89DA-F46C9021DA55}"/>
          </ac:grpSpMkLst>
        </pc:grpChg>
        <pc:grpChg chg="mod">
          <ac:chgData name="Punit Dharmadhikari" userId="ee401bb8b8c2a74d" providerId="LiveId" clId="{6F58F84E-498F-4B8D-AECC-6B61F4CBE920}" dt="2021-04-06T12:37:00.407" v="2163"/>
          <ac:grpSpMkLst>
            <pc:docMk/>
            <pc:sldMk cId="2490214047" sldId="298"/>
            <ac:grpSpMk id="378" creationId="{BAB6E0A1-3FAE-4FE0-A284-97169EEC0160}"/>
          </ac:grpSpMkLst>
        </pc:grpChg>
        <pc:grpChg chg="add del mod">
          <ac:chgData name="Punit Dharmadhikari" userId="ee401bb8b8c2a74d" providerId="LiveId" clId="{6F58F84E-498F-4B8D-AECC-6B61F4CBE920}" dt="2021-04-06T12:37:21.178" v="2171"/>
          <ac:grpSpMkLst>
            <pc:docMk/>
            <pc:sldMk cId="2490214047" sldId="298"/>
            <ac:grpSpMk id="395" creationId="{686ED3CB-9FFF-4FA9-931B-373B5D26341F}"/>
          </ac:grpSpMkLst>
        </pc:grpChg>
        <pc:grpChg chg="mod">
          <ac:chgData name="Punit Dharmadhikari" userId="ee401bb8b8c2a74d" providerId="LiveId" clId="{6F58F84E-498F-4B8D-AECC-6B61F4CBE920}" dt="2021-04-06T12:37:19.414" v="2170"/>
          <ac:grpSpMkLst>
            <pc:docMk/>
            <pc:sldMk cId="2490214047" sldId="298"/>
            <ac:grpSpMk id="396" creationId="{D84F45A3-F61F-4FDF-BBEA-B2C26AB6D312}"/>
          </ac:grpSpMkLst>
        </pc:grpChg>
        <pc:grpChg chg="mod">
          <ac:chgData name="Punit Dharmadhikari" userId="ee401bb8b8c2a74d" providerId="LiveId" clId="{6F58F84E-498F-4B8D-AECC-6B61F4CBE920}" dt="2021-04-06T12:37:19.414" v="2170"/>
          <ac:grpSpMkLst>
            <pc:docMk/>
            <pc:sldMk cId="2490214047" sldId="298"/>
            <ac:grpSpMk id="397" creationId="{298F4B52-6FCB-440D-A481-F510E74DEA50}"/>
          </ac:grpSpMkLst>
        </pc:grpChg>
        <pc:grpChg chg="add del mod">
          <ac:chgData name="Punit Dharmadhikari" userId="ee401bb8b8c2a74d" providerId="LiveId" clId="{6F58F84E-498F-4B8D-AECC-6B61F4CBE920}" dt="2021-04-06T12:37:35.775" v="2179"/>
          <ac:grpSpMkLst>
            <pc:docMk/>
            <pc:sldMk cId="2490214047" sldId="298"/>
            <ac:grpSpMk id="414" creationId="{65AD8688-C9CB-41DF-8D04-03EF00BAECC2}"/>
          </ac:grpSpMkLst>
        </pc:grpChg>
        <pc:grpChg chg="mod">
          <ac:chgData name="Punit Dharmadhikari" userId="ee401bb8b8c2a74d" providerId="LiveId" clId="{6F58F84E-498F-4B8D-AECC-6B61F4CBE920}" dt="2021-04-06T12:37:33.462" v="2176"/>
          <ac:grpSpMkLst>
            <pc:docMk/>
            <pc:sldMk cId="2490214047" sldId="298"/>
            <ac:grpSpMk id="415" creationId="{BDCDC355-A809-4891-BDF4-526BBDE7CC9D}"/>
          </ac:grpSpMkLst>
        </pc:grpChg>
        <pc:grpChg chg="mod">
          <ac:chgData name="Punit Dharmadhikari" userId="ee401bb8b8c2a74d" providerId="LiveId" clId="{6F58F84E-498F-4B8D-AECC-6B61F4CBE920}" dt="2021-04-06T12:37:33.462" v="2176"/>
          <ac:grpSpMkLst>
            <pc:docMk/>
            <pc:sldMk cId="2490214047" sldId="298"/>
            <ac:grpSpMk id="416" creationId="{8287B0D3-829A-4083-8865-882301C668FA}"/>
          </ac:grpSpMkLst>
        </pc:grpChg>
        <pc:grpChg chg="add del mod">
          <ac:chgData name="Punit Dharmadhikari" userId="ee401bb8b8c2a74d" providerId="LiveId" clId="{6F58F84E-498F-4B8D-AECC-6B61F4CBE920}" dt="2021-04-06T12:37:48.052" v="2185"/>
          <ac:grpSpMkLst>
            <pc:docMk/>
            <pc:sldMk cId="2490214047" sldId="298"/>
            <ac:grpSpMk id="434" creationId="{9CBA1077-5E49-4322-BFCF-7497F4A5A368}"/>
          </ac:grpSpMkLst>
        </pc:grpChg>
        <pc:grpChg chg="mod">
          <ac:chgData name="Punit Dharmadhikari" userId="ee401bb8b8c2a74d" providerId="LiveId" clId="{6F58F84E-498F-4B8D-AECC-6B61F4CBE920}" dt="2021-04-06T12:37:45.930" v="2184"/>
          <ac:grpSpMkLst>
            <pc:docMk/>
            <pc:sldMk cId="2490214047" sldId="298"/>
            <ac:grpSpMk id="435" creationId="{838DBDB6-E9A7-4A2A-98B3-47FA7ECF26E1}"/>
          </ac:grpSpMkLst>
        </pc:grpChg>
        <pc:grpChg chg="mod">
          <ac:chgData name="Punit Dharmadhikari" userId="ee401bb8b8c2a74d" providerId="LiveId" clId="{6F58F84E-498F-4B8D-AECC-6B61F4CBE920}" dt="2021-04-06T12:37:45.930" v="2184"/>
          <ac:grpSpMkLst>
            <pc:docMk/>
            <pc:sldMk cId="2490214047" sldId="298"/>
            <ac:grpSpMk id="436" creationId="{81A65DCC-FEBE-4C24-91C7-2691B4CC37FC}"/>
          </ac:grpSpMkLst>
        </pc:grpChg>
        <pc:grpChg chg="add del mod">
          <ac:chgData name="Punit Dharmadhikari" userId="ee401bb8b8c2a74d" providerId="LiveId" clId="{6F58F84E-498F-4B8D-AECC-6B61F4CBE920}" dt="2021-04-06T12:38:05.923" v="2193"/>
          <ac:grpSpMkLst>
            <pc:docMk/>
            <pc:sldMk cId="2490214047" sldId="298"/>
            <ac:grpSpMk id="454" creationId="{856160FA-366F-488B-8E95-AF126195D003}"/>
          </ac:grpSpMkLst>
        </pc:grpChg>
        <pc:grpChg chg="mod">
          <ac:chgData name="Punit Dharmadhikari" userId="ee401bb8b8c2a74d" providerId="LiveId" clId="{6F58F84E-498F-4B8D-AECC-6B61F4CBE920}" dt="2021-04-06T12:38:04.044" v="2192"/>
          <ac:grpSpMkLst>
            <pc:docMk/>
            <pc:sldMk cId="2490214047" sldId="298"/>
            <ac:grpSpMk id="455" creationId="{A0833E75-E8E9-41AF-803B-D662703AE3DA}"/>
          </ac:grpSpMkLst>
        </pc:grpChg>
        <pc:grpChg chg="mod">
          <ac:chgData name="Punit Dharmadhikari" userId="ee401bb8b8c2a74d" providerId="LiveId" clId="{6F58F84E-498F-4B8D-AECC-6B61F4CBE920}" dt="2021-04-06T12:38:04.044" v="2192"/>
          <ac:grpSpMkLst>
            <pc:docMk/>
            <pc:sldMk cId="2490214047" sldId="298"/>
            <ac:grpSpMk id="456" creationId="{19889372-5869-45D9-846C-A25C2236F26E}"/>
          </ac:grpSpMkLst>
        </pc:grpChg>
        <pc:grpChg chg="add del mod">
          <ac:chgData name="Punit Dharmadhikari" userId="ee401bb8b8c2a74d" providerId="LiveId" clId="{6F58F84E-498F-4B8D-AECC-6B61F4CBE920}" dt="2021-04-06T12:38:18.888" v="2199"/>
          <ac:grpSpMkLst>
            <pc:docMk/>
            <pc:sldMk cId="2490214047" sldId="298"/>
            <ac:grpSpMk id="473" creationId="{0DA4269E-0704-4AA2-92B5-041126F0DCCC}"/>
          </ac:grpSpMkLst>
        </pc:grpChg>
        <pc:grpChg chg="mod">
          <ac:chgData name="Punit Dharmadhikari" userId="ee401bb8b8c2a74d" providerId="LiveId" clId="{6F58F84E-498F-4B8D-AECC-6B61F4CBE920}" dt="2021-04-06T12:38:15.670" v="2198"/>
          <ac:grpSpMkLst>
            <pc:docMk/>
            <pc:sldMk cId="2490214047" sldId="298"/>
            <ac:grpSpMk id="474" creationId="{DC158F06-76C2-4EEE-BFDC-582BDFCB2D7C}"/>
          </ac:grpSpMkLst>
        </pc:grpChg>
        <pc:grpChg chg="mod">
          <ac:chgData name="Punit Dharmadhikari" userId="ee401bb8b8c2a74d" providerId="LiveId" clId="{6F58F84E-498F-4B8D-AECC-6B61F4CBE920}" dt="2021-04-06T12:38:15.670" v="2198"/>
          <ac:grpSpMkLst>
            <pc:docMk/>
            <pc:sldMk cId="2490214047" sldId="298"/>
            <ac:grpSpMk id="475" creationId="{73CC9196-3187-4F6A-932C-364868E66CBE}"/>
          </ac:grpSpMkLst>
        </pc:grpChg>
        <pc:grpChg chg="del">
          <ac:chgData name="Punit Dharmadhikari" userId="ee401bb8b8c2a74d" providerId="LiveId" clId="{6F58F84E-498F-4B8D-AECC-6B61F4CBE920}" dt="2021-04-06T12:35:15.597" v="2125" actId="478"/>
          <ac:grpSpMkLst>
            <pc:docMk/>
            <pc:sldMk cId="2490214047" sldId="298"/>
            <ac:grpSpMk id="727" creationId="{57AD267C-DF96-43D0-929B-A766148E19E0}"/>
          </ac:grpSpMkLst>
        </pc:grpChg>
        <pc:grpChg chg="del">
          <ac:chgData name="Punit Dharmadhikari" userId="ee401bb8b8c2a74d" providerId="LiveId" clId="{6F58F84E-498F-4B8D-AECC-6B61F4CBE920}" dt="2021-04-06T12:34:11.020" v="2097" actId="478"/>
          <ac:grpSpMkLst>
            <pc:docMk/>
            <pc:sldMk cId="2490214047" sldId="298"/>
            <ac:grpSpMk id="744" creationId="{4356CFE4-7948-4D86-B298-4E365683F89C}"/>
          </ac:grpSpMkLst>
        </pc:grpChg>
        <pc:grpChg chg="del">
          <ac:chgData name="Punit Dharmadhikari" userId="ee401bb8b8c2a74d" providerId="LiveId" clId="{6F58F84E-498F-4B8D-AECC-6B61F4CBE920}" dt="2021-04-06T12:34:32.719" v="2107" actId="478"/>
          <ac:grpSpMkLst>
            <pc:docMk/>
            <pc:sldMk cId="2490214047" sldId="298"/>
            <ac:grpSpMk id="761" creationId="{34368DB7-69C8-4274-9BC5-4EFA48F42E1B}"/>
          </ac:grpSpMkLst>
        </pc:grpChg>
        <pc:grpChg chg="del">
          <ac:chgData name="Punit Dharmadhikari" userId="ee401bb8b8c2a74d" providerId="LiveId" clId="{6F58F84E-498F-4B8D-AECC-6B61F4CBE920}" dt="2021-04-06T12:36:12.359" v="2147" actId="478"/>
          <ac:grpSpMkLst>
            <pc:docMk/>
            <pc:sldMk cId="2490214047" sldId="298"/>
            <ac:grpSpMk id="778" creationId="{B65A532B-24DA-4EE0-B462-35CB5CCE88E9}"/>
          </ac:grpSpMkLst>
        </pc:grpChg>
        <pc:grpChg chg="del">
          <ac:chgData name="Punit Dharmadhikari" userId="ee401bb8b8c2a74d" providerId="LiveId" clId="{6F58F84E-498F-4B8D-AECC-6B61F4CBE920}" dt="2021-04-06T12:36:12.359" v="2147" actId="478"/>
          <ac:grpSpMkLst>
            <pc:docMk/>
            <pc:sldMk cId="2490214047" sldId="298"/>
            <ac:grpSpMk id="795" creationId="{6A5E7272-61FA-4812-9BD4-E167FB4EB546}"/>
          </ac:grpSpMkLst>
        </pc:grpChg>
        <pc:grpChg chg="del mod">
          <ac:chgData name="Punit Dharmadhikari" userId="ee401bb8b8c2a74d" providerId="LiveId" clId="{6F58F84E-498F-4B8D-AECC-6B61F4CBE920}" dt="2021-04-06T12:37:14.930" v="2169" actId="478"/>
          <ac:grpSpMkLst>
            <pc:docMk/>
            <pc:sldMk cId="2490214047" sldId="298"/>
            <ac:grpSpMk id="814" creationId="{BBE3BCBC-85F2-4E8B-A4F4-8A8DC60D904B}"/>
          </ac:grpSpMkLst>
        </pc:grpChg>
        <pc:grpChg chg="del">
          <ac:chgData name="Punit Dharmadhikari" userId="ee401bb8b8c2a74d" providerId="LiveId" clId="{6F58F84E-498F-4B8D-AECC-6B61F4CBE920}" dt="2021-04-06T12:38:00.148" v="2191" actId="478"/>
          <ac:grpSpMkLst>
            <pc:docMk/>
            <pc:sldMk cId="2490214047" sldId="298"/>
            <ac:grpSpMk id="831" creationId="{29734B6E-9DF6-4D73-930B-E3FD925D4BD1}"/>
          </ac:grpSpMkLst>
        </pc:grpChg>
        <pc:grpChg chg="del">
          <ac:chgData name="Punit Dharmadhikari" userId="ee401bb8b8c2a74d" providerId="LiveId" clId="{6F58F84E-498F-4B8D-AECC-6B61F4CBE920}" dt="2021-04-06T12:38:12.804" v="2197" actId="478"/>
          <ac:grpSpMkLst>
            <pc:docMk/>
            <pc:sldMk cId="2490214047" sldId="298"/>
            <ac:grpSpMk id="848" creationId="{DB0E1EF3-8F4D-4F92-A5E2-24E054D85E85}"/>
          </ac:grpSpMkLst>
        </pc:grpChg>
        <pc:grpChg chg="del">
          <ac:chgData name="Punit Dharmadhikari" userId="ee401bb8b8c2a74d" providerId="LiveId" clId="{6F58F84E-498F-4B8D-AECC-6B61F4CBE920}" dt="2021-04-06T12:38:26.220" v="2204" actId="478"/>
          <ac:grpSpMkLst>
            <pc:docMk/>
            <pc:sldMk cId="2490214047" sldId="298"/>
            <ac:grpSpMk id="865" creationId="{4C6DA1EE-DB6C-4FA5-ACF7-F5A0195C7126}"/>
          </ac:grpSpMkLst>
        </pc:grpChg>
        <pc:grpChg chg="del">
          <ac:chgData name="Punit Dharmadhikari" userId="ee401bb8b8c2a74d" providerId="LiveId" clId="{6F58F84E-498F-4B8D-AECC-6B61F4CBE920}" dt="2021-04-06T12:36:49.514" v="2158" actId="478"/>
          <ac:grpSpMkLst>
            <pc:docMk/>
            <pc:sldMk cId="2490214047" sldId="298"/>
            <ac:grpSpMk id="884" creationId="{93263B46-7EBF-4352-9314-ACBA7B930C9A}"/>
          </ac:grpSpMkLst>
        </pc:grpChg>
        <pc:grpChg chg="del">
          <ac:chgData name="Punit Dharmadhikari" userId="ee401bb8b8c2a74d" providerId="LiveId" clId="{6F58F84E-498F-4B8D-AECC-6B61F4CBE920}" dt="2021-04-06T12:36:49.514" v="2158" actId="478"/>
          <ac:grpSpMkLst>
            <pc:docMk/>
            <pc:sldMk cId="2490214047" sldId="298"/>
            <ac:grpSpMk id="903" creationId="{A8430E68-AD1F-4FDB-AF8B-C0B0711AFBCF}"/>
          </ac:grpSpMkLst>
        </pc:grpChg>
        <pc:grpChg chg="del">
          <ac:chgData name="Punit Dharmadhikari" userId="ee401bb8b8c2a74d" providerId="LiveId" clId="{6F58F84E-498F-4B8D-AECC-6B61F4CBE920}" dt="2021-04-06T12:37:43.174" v="2183" actId="478"/>
          <ac:grpSpMkLst>
            <pc:docMk/>
            <pc:sldMk cId="2490214047" sldId="298"/>
            <ac:grpSpMk id="922" creationId="{C8AE664A-794C-48DA-9AC8-79D83D80FEBE}"/>
          </ac:grpSpMkLst>
        </pc:grpChg>
        <pc:grpChg chg="del">
          <ac:chgData name="Punit Dharmadhikari" userId="ee401bb8b8c2a74d" providerId="LiveId" clId="{6F58F84E-498F-4B8D-AECC-6B61F4CBE920}" dt="2021-04-06T12:37:57.153" v="2190" actId="478"/>
          <ac:grpSpMkLst>
            <pc:docMk/>
            <pc:sldMk cId="2490214047" sldId="298"/>
            <ac:grpSpMk id="941" creationId="{BE91170F-6C45-4964-9CCA-79CA967708F8}"/>
          </ac:grpSpMkLst>
        </pc:grpChg>
        <pc:picChg chg="add mod">
          <ac:chgData name="Punit Dharmadhikari" userId="ee401bb8b8c2a74d" providerId="LiveId" clId="{6F58F84E-498F-4B8D-AECC-6B61F4CBE920}" dt="2021-04-06T12:34:56.060" v="2116" actId="1076"/>
          <ac:picMkLst>
            <pc:docMk/>
            <pc:sldMk cId="2490214047" sldId="298"/>
            <ac:picMk id="2" creationId="{032DAF1C-EA6C-43ED-A63B-3A22F9039EBE}"/>
          </ac:picMkLst>
        </pc:picChg>
        <pc:picChg chg="add mod">
          <ac:chgData name="Punit Dharmadhikari" userId="ee401bb8b8c2a74d" providerId="LiveId" clId="{6F58F84E-498F-4B8D-AECC-6B61F4CBE920}" dt="2021-04-06T12:35:28.153" v="2130" actId="1076"/>
          <ac:picMkLst>
            <pc:docMk/>
            <pc:sldMk cId="2490214047" sldId="298"/>
            <ac:picMk id="3" creationId="{85A5DF56-E8EB-44A2-A336-9BE52D6B7A51}"/>
          </ac:picMkLst>
        </pc:picChg>
        <pc:picChg chg="add mod">
          <ac:chgData name="Punit Dharmadhikari" userId="ee401bb8b8c2a74d" providerId="LiveId" clId="{6F58F84E-498F-4B8D-AECC-6B61F4CBE920}" dt="2021-04-06T12:35:46.249" v="2138" actId="1076"/>
          <ac:picMkLst>
            <pc:docMk/>
            <pc:sldMk cId="2490214047" sldId="298"/>
            <ac:picMk id="4" creationId="{6F36712B-E099-401B-B8D0-1E4DDA1289F8}"/>
          </ac:picMkLst>
        </pc:picChg>
        <pc:picChg chg="add mod">
          <ac:chgData name="Punit Dharmadhikari" userId="ee401bb8b8c2a74d" providerId="LiveId" clId="{6F58F84E-498F-4B8D-AECC-6B61F4CBE920}" dt="2021-04-06T12:36:02.802" v="2146" actId="1076"/>
          <ac:picMkLst>
            <pc:docMk/>
            <pc:sldMk cId="2490214047" sldId="298"/>
            <ac:picMk id="5" creationId="{42813205-25D0-411C-87C3-05885C758065}"/>
          </ac:picMkLst>
        </pc:picChg>
        <pc:picChg chg="add mod">
          <ac:chgData name="Punit Dharmadhikari" userId="ee401bb8b8c2a74d" providerId="LiveId" clId="{6F58F84E-498F-4B8D-AECC-6B61F4CBE920}" dt="2021-04-06T12:39:03.459" v="2217" actId="1076"/>
          <ac:picMkLst>
            <pc:docMk/>
            <pc:sldMk cId="2490214047" sldId="298"/>
            <ac:picMk id="6" creationId="{3DE4BBB8-CA9B-4746-8517-1E0FBCD3D9A3}"/>
          </ac:picMkLst>
        </pc:picChg>
        <pc:picChg chg="add mod">
          <ac:chgData name="Punit Dharmadhikari" userId="ee401bb8b8c2a74d" providerId="LiveId" clId="{6F58F84E-498F-4B8D-AECC-6B61F4CBE920}" dt="2021-04-06T13:04:33.854" v="2444" actId="1076"/>
          <ac:picMkLst>
            <pc:docMk/>
            <pc:sldMk cId="2490214047" sldId="298"/>
            <ac:picMk id="7" creationId="{D38FF3F4-55CF-41E3-AE99-AA4E6881BD59}"/>
          </ac:picMkLst>
        </pc:picChg>
        <pc:picChg chg="add mod">
          <ac:chgData name="Punit Dharmadhikari" userId="ee401bb8b8c2a74d" providerId="LiveId" clId="{6F58F84E-498F-4B8D-AECC-6B61F4CBE920}" dt="2021-04-06T12:39:30.706" v="2233" actId="1076"/>
          <ac:picMkLst>
            <pc:docMk/>
            <pc:sldMk cId="2490214047" sldId="298"/>
            <ac:picMk id="8" creationId="{0FBEA810-5B6A-4140-82C3-69CF88414DB6}"/>
          </ac:picMkLst>
        </pc:picChg>
        <pc:picChg chg="add mod">
          <ac:chgData name="Punit Dharmadhikari" userId="ee401bb8b8c2a74d" providerId="LiveId" clId="{6F58F84E-498F-4B8D-AECC-6B61F4CBE920}" dt="2021-04-06T12:39:21.415" v="2228" actId="1076"/>
          <ac:picMkLst>
            <pc:docMk/>
            <pc:sldMk cId="2490214047" sldId="298"/>
            <ac:picMk id="9" creationId="{486B89C8-F059-434E-9BD2-530DE7D3E5A8}"/>
          </ac:picMkLst>
        </pc:picChg>
        <pc:picChg chg="add mod">
          <ac:chgData name="Punit Dharmadhikari" userId="ee401bb8b8c2a74d" providerId="LiveId" clId="{6F58F84E-498F-4B8D-AECC-6B61F4CBE920}" dt="2021-04-06T13:04:42.070" v="2447" actId="1076"/>
          <ac:picMkLst>
            <pc:docMk/>
            <pc:sldMk cId="2490214047" sldId="298"/>
            <ac:picMk id="10" creationId="{74EAD937-4F03-4FBA-8177-8D16068D4096}"/>
          </ac:picMkLst>
        </pc:picChg>
        <pc:picChg chg="add mod">
          <ac:chgData name="Punit Dharmadhikari" userId="ee401bb8b8c2a74d" providerId="LiveId" clId="{6F58F84E-498F-4B8D-AECC-6B61F4CBE920}" dt="2021-04-06T13:06:28.822" v="2470" actId="1076"/>
          <ac:picMkLst>
            <pc:docMk/>
            <pc:sldMk cId="2490214047" sldId="298"/>
            <ac:picMk id="11" creationId="{A9781A52-AD2A-49AA-9A53-5FF1ABE8DE84}"/>
          </ac:picMkLst>
        </pc:picChg>
        <pc:picChg chg="add mod">
          <ac:chgData name="Punit Dharmadhikari" userId="ee401bb8b8c2a74d" providerId="LiveId" clId="{6F58F84E-498F-4B8D-AECC-6B61F4CBE920}" dt="2021-04-06T12:38:33.139" v="2206" actId="1076"/>
          <ac:picMkLst>
            <pc:docMk/>
            <pc:sldMk cId="2490214047" sldId="298"/>
            <ac:picMk id="12" creationId="{99F54DC8-1C3B-4BB3-8611-041DF69E0F7E}"/>
          </ac:picMkLst>
        </pc:picChg>
        <pc:picChg chg="add mod">
          <ac:chgData name="Punit Dharmadhikari" userId="ee401bb8b8c2a74d" providerId="LiveId" clId="{6F58F84E-498F-4B8D-AECC-6B61F4CBE920}" dt="2021-04-06T12:38:33.139" v="2206" actId="1076"/>
          <ac:picMkLst>
            <pc:docMk/>
            <pc:sldMk cId="2490214047" sldId="298"/>
            <ac:picMk id="13" creationId="{998F33E9-8F93-4230-849C-31CE02D994AF}"/>
          </ac:picMkLst>
        </pc:picChg>
        <pc:picChg chg="mod">
          <ac:chgData name="Punit Dharmadhikari" userId="ee401bb8b8c2a74d" providerId="LiveId" clId="{6F58F84E-498F-4B8D-AECC-6B61F4CBE920}" dt="2021-04-06T12:34:13.863" v="2098" actId="1076"/>
          <ac:picMkLst>
            <pc:docMk/>
            <pc:sldMk cId="2490214047" sldId="298"/>
            <ac:picMk id="234" creationId="{EE435D22-CCCC-4E34-95AB-FB4133948139}"/>
          </ac:picMkLst>
        </pc:picChg>
        <pc:picChg chg="add del mod">
          <ac:chgData name="Punit Dharmadhikari" userId="ee401bb8b8c2a74d" providerId="LiveId" clId="{6F58F84E-498F-4B8D-AECC-6B61F4CBE920}" dt="2021-04-06T12:34:28.630" v="2105"/>
          <ac:picMkLst>
            <pc:docMk/>
            <pc:sldMk cId="2490214047" sldId="298"/>
            <ac:picMk id="254" creationId="{2E46563A-09CD-4076-9061-8E4445D6529B}"/>
          </ac:picMkLst>
        </pc:picChg>
        <pc:picChg chg="add del mod">
          <ac:chgData name="Punit Dharmadhikari" userId="ee401bb8b8c2a74d" providerId="LiveId" clId="{6F58F84E-498F-4B8D-AECC-6B61F4CBE920}" dt="2021-04-06T12:34:28.630" v="2105"/>
          <ac:picMkLst>
            <pc:docMk/>
            <pc:sldMk cId="2490214047" sldId="298"/>
            <ac:picMk id="256" creationId="{97C3A6ED-2888-4668-BA4C-D46DF83D824B}"/>
          </ac:picMkLst>
        </pc:picChg>
        <pc:picChg chg="add del mod">
          <ac:chgData name="Punit Dharmadhikari" userId="ee401bb8b8c2a74d" providerId="LiveId" clId="{6F58F84E-498F-4B8D-AECC-6B61F4CBE920}" dt="2021-04-06T12:34:28.630" v="2105"/>
          <ac:picMkLst>
            <pc:docMk/>
            <pc:sldMk cId="2490214047" sldId="298"/>
            <ac:picMk id="257" creationId="{EE1C469A-B13C-4C9D-9D6B-0AFB0DC1D709}"/>
          </ac:picMkLst>
        </pc:picChg>
        <pc:picChg chg="add del mod">
          <ac:chgData name="Punit Dharmadhikari" userId="ee401bb8b8c2a74d" providerId="LiveId" clId="{6F58F84E-498F-4B8D-AECC-6B61F4CBE920}" dt="2021-04-06T12:34:28.630" v="2105"/>
          <ac:picMkLst>
            <pc:docMk/>
            <pc:sldMk cId="2490214047" sldId="298"/>
            <ac:picMk id="260" creationId="{814828C1-54FB-4ECF-8368-91CE645C9266}"/>
          </ac:picMkLst>
        </pc:picChg>
        <pc:picChg chg="add del mod">
          <ac:chgData name="Punit Dharmadhikari" userId="ee401bb8b8c2a74d" providerId="LiveId" clId="{6F58F84E-498F-4B8D-AECC-6B61F4CBE920}" dt="2021-04-06T12:34:52.376" v="2114"/>
          <ac:picMkLst>
            <pc:docMk/>
            <pc:sldMk cId="2490214047" sldId="298"/>
            <ac:picMk id="272" creationId="{FE190A37-EEF8-44CE-85F0-3C165BA51807}"/>
          </ac:picMkLst>
        </pc:picChg>
        <pc:picChg chg="add del mod">
          <ac:chgData name="Punit Dharmadhikari" userId="ee401bb8b8c2a74d" providerId="LiveId" clId="{6F58F84E-498F-4B8D-AECC-6B61F4CBE920}" dt="2021-04-06T12:34:52.376" v="2114"/>
          <ac:picMkLst>
            <pc:docMk/>
            <pc:sldMk cId="2490214047" sldId="298"/>
            <ac:picMk id="274" creationId="{DAC8DB8E-B5CF-422E-888D-F1856516FA3C}"/>
          </ac:picMkLst>
        </pc:picChg>
        <pc:picChg chg="add del mod">
          <ac:chgData name="Punit Dharmadhikari" userId="ee401bb8b8c2a74d" providerId="LiveId" clId="{6F58F84E-498F-4B8D-AECC-6B61F4CBE920}" dt="2021-04-06T12:34:52.376" v="2114"/>
          <ac:picMkLst>
            <pc:docMk/>
            <pc:sldMk cId="2490214047" sldId="298"/>
            <ac:picMk id="275" creationId="{87A95FB0-4544-4BFD-A359-2EFCEF87DA7B}"/>
          </ac:picMkLst>
        </pc:picChg>
        <pc:picChg chg="add del mod">
          <ac:chgData name="Punit Dharmadhikari" userId="ee401bb8b8c2a74d" providerId="LiveId" clId="{6F58F84E-498F-4B8D-AECC-6B61F4CBE920}" dt="2021-04-06T12:34:52.376" v="2114"/>
          <ac:picMkLst>
            <pc:docMk/>
            <pc:sldMk cId="2490214047" sldId="298"/>
            <ac:picMk id="278" creationId="{06A6DA01-8EBC-4180-BA73-782ED9E97C7C}"/>
          </ac:picMkLst>
        </pc:picChg>
        <pc:picChg chg="add del mod">
          <ac:chgData name="Punit Dharmadhikari" userId="ee401bb8b8c2a74d" providerId="LiveId" clId="{6F58F84E-498F-4B8D-AECC-6B61F4CBE920}" dt="2021-04-06T12:35:01.464" v="2120"/>
          <ac:picMkLst>
            <pc:docMk/>
            <pc:sldMk cId="2490214047" sldId="298"/>
            <ac:picMk id="289" creationId="{C894EF9E-34BC-48E0-8A18-26A371AE2C6E}"/>
          </ac:picMkLst>
        </pc:picChg>
        <pc:picChg chg="add del mod">
          <ac:chgData name="Punit Dharmadhikari" userId="ee401bb8b8c2a74d" providerId="LiveId" clId="{6F58F84E-498F-4B8D-AECC-6B61F4CBE920}" dt="2021-04-06T12:35:01.464" v="2120"/>
          <ac:picMkLst>
            <pc:docMk/>
            <pc:sldMk cId="2490214047" sldId="298"/>
            <ac:picMk id="291" creationId="{B4E936BB-3E4E-4CC7-8CFA-FB46B5538D5A}"/>
          </ac:picMkLst>
        </pc:picChg>
        <pc:picChg chg="add del mod">
          <ac:chgData name="Punit Dharmadhikari" userId="ee401bb8b8c2a74d" providerId="LiveId" clId="{6F58F84E-498F-4B8D-AECC-6B61F4CBE920}" dt="2021-04-06T12:35:01.464" v="2120"/>
          <ac:picMkLst>
            <pc:docMk/>
            <pc:sldMk cId="2490214047" sldId="298"/>
            <ac:picMk id="292" creationId="{710D6F2D-17C1-4772-9F66-C5036905C841}"/>
          </ac:picMkLst>
        </pc:picChg>
        <pc:picChg chg="add del mod">
          <ac:chgData name="Punit Dharmadhikari" userId="ee401bb8b8c2a74d" providerId="LiveId" clId="{6F58F84E-498F-4B8D-AECC-6B61F4CBE920}" dt="2021-04-06T12:35:01.464" v="2120"/>
          <ac:picMkLst>
            <pc:docMk/>
            <pc:sldMk cId="2490214047" sldId="298"/>
            <ac:picMk id="295" creationId="{4DB27AD7-10D1-416F-8F15-D137486E2312}"/>
          </ac:picMkLst>
        </pc:picChg>
        <pc:picChg chg="add del mod">
          <ac:chgData name="Punit Dharmadhikari" userId="ee401bb8b8c2a74d" providerId="LiveId" clId="{6F58F84E-498F-4B8D-AECC-6B61F4CBE920}" dt="2021-04-06T12:35:41.479" v="2135"/>
          <ac:picMkLst>
            <pc:docMk/>
            <pc:sldMk cId="2490214047" sldId="298"/>
            <ac:picMk id="307" creationId="{2F4F78DA-32BA-4733-9460-7108F6DE3E1D}"/>
          </ac:picMkLst>
        </pc:picChg>
        <pc:picChg chg="add del mod">
          <ac:chgData name="Punit Dharmadhikari" userId="ee401bb8b8c2a74d" providerId="LiveId" clId="{6F58F84E-498F-4B8D-AECC-6B61F4CBE920}" dt="2021-04-06T12:35:41.479" v="2135"/>
          <ac:picMkLst>
            <pc:docMk/>
            <pc:sldMk cId="2490214047" sldId="298"/>
            <ac:picMk id="309" creationId="{5CAB36F5-573E-4F40-91EA-9BA09AB530A1}"/>
          </ac:picMkLst>
        </pc:picChg>
        <pc:picChg chg="add del mod">
          <ac:chgData name="Punit Dharmadhikari" userId="ee401bb8b8c2a74d" providerId="LiveId" clId="{6F58F84E-498F-4B8D-AECC-6B61F4CBE920}" dt="2021-04-06T12:35:41.479" v="2135"/>
          <ac:picMkLst>
            <pc:docMk/>
            <pc:sldMk cId="2490214047" sldId="298"/>
            <ac:picMk id="310" creationId="{BB102902-1526-4122-B7B5-151CF00B113C}"/>
          </ac:picMkLst>
        </pc:picChg>
        <pc:picChg chg="add del mod">
          <ac:chgData name="Punit Dharmadhikari" userId="ee401bb8b8c2a74d" providerId="LiveId" clId="{6F58F84E-498F-4B8D-AECC-6B61F4CBE920}" dt="2021-04-06T12:35:41.479" v="2135"/>
          <ac:picMkLst>
            <pc:docMk/>
            <pc:sldMk cId="2490214047" sldId="298"/>
            <ac:picMk id="313" creationId="{E9097987-77A1-4141-8EBB-785A286695C5}"/>
          </ac:picMkLst>
        </pc:picChg>
        <pc:picChg chg="add del mod">
          <ac:chgData name="Punit Dharmadhikari" userId="ee401bb8b8c2a74d" providerId="LiveId" clId="{6F58F84E-498F-4B8D-AECC-6B61F4CBE920}" dt="2021-04-06T12:35:52.295" v="2140"/>
          <ac:picMkLst>
            <pc:docMk/>
            <pc:sldMk cId="2490214047" sldId="298"/>
            <ac:picMk id="326" creationId="{B716A687-4853-400F-9C0D-A731D1CBEB50}"/>
          </ac:picMkLst>
        </pc:picChg>
        <pc:picChg chg="add del mod">
          <ac:chgData name="Punit Dharmadhikari" userId="ee401bb8b8c2a74d" providerId="LiveId" clId="{6F58F84E-498F-4B8D-AECC-6B61F4CBE920}" dt="2021-04-06T12:35:52.295" v="2140"/>
          <ac:picMkLst>
            <pc:docMk/>
            <pc:sldMk cId="2490214047" sldId="298"/>
            <ac:picMk id="328" creationId="{82487C18-FDFE-4C78-B29A-11CDA74E2B20}"/>
          </ac:picMkLst>
        </pc:picChg>
        <pc:picChg chg="add del mod">
          <ac:chgData name="Punit Dharmadhikari" userId="ee401bb8b8c2a74d" providerId="LiveId" clId="{6F58F84E-498F-4B8D-AECC-6B61F4CBE920}" dt="2021-04-06T12:35:52.295" v="2140"/>
          <ac:picMkLst>
            <pc:docMk/>
            <pc:sldMk cId="2490214047" sldId="298"/>
            <ac:picMk id="329" creationId="{A6DF11E8-5F62-4908-83DD-F3B97C82B125}"/>
          </ac:picMkLst>
        </pc:picChg>
        <pc:picChg chg="add del mod">
          <ac:chgData name="Punit Dharmadhikari" userId="ee401bb8b8c2a74d" providerId="LiveId" clId="{6F58F84E-498F-4B8D-AECC-6B61F4CBE920}" dt="2021-04-06T12:35:52.295" v="2140"/>
          <ac:picMkLst>
            <pc:docMk/>
            <pc:sldMk cId="2490214047" sldId="298"/>
            <ac:picMk id="332" creationId="{3FAAE8F4-396E-4508-817D-754FD4DB6FBA}"/>
          </ac:picMkLst>
        </pc:picChg>
        <pc:picChg chg="add del mod">
          <ac:chgData name="Punit Dharmadhikari" userId="ee401bb8b8c2a74d" providerId="LiveId" clId="{6F58F84E-498F-4B8D-AECC-6B61F4CBE920}" dt="2021-04-06T12:36:26.960" v="2149"/>
          <ac:picMkLst>
            <pc:docMk/>
            <pc:sldMk cId="2490214047" sldId="298"/>
            <ac:picMk id="345" creationId="{2BA9C69B-7BD7-4B78-8717-145162371276}"/>
          </ac:picMkLst>
        </pc:picChg>
        <pc:picChg chg="add del mod">
          <ac:chgData name="Punit Dharmadhikari" userId="ee401bb8b8c2a74d" providerId="LiveId" clId="{6F58F84E-498F-4B8D-AECC-6B61F4CBE920}" dt="2021-04-06T12:36:26.960" v="2149"/>
          <ac:picMkLst>
            <pc:docMk/>
            <pc:sldMk cId="2490214047" sldId="298"/>
            <ac:picMk id="347" creationId="{7F1F95AB-85AD-4160-B6C7-81E6FA126EBD}"/>
          </ac:picMkLst>
        </pc:picChg>
        <pc:picChg chg="add del mod">
          <ac:chgData name="Punit Dharmadhikari" userId="ee401bb8b8c2a74d" providerId="LiveId" clId="{6F58F84E-498F-4B8D-AECC-6B61F4CBE920}" dt="2021-04-06T12:36:26.960" v="2149"/>
          <ac:picMkLst>
            <pc:docMk/>
            <pc:sldMk cId="2490214047" sldId="298"/>
            <ac:picMk id="348" creationId="{B73002AC-23B3-40C5-A692-42FB4EC9ADEE}"/>
          </ac:picMkLst>
        </pc:picChg>
        <pc:picChg chg="add del mod">
          <ac:chgData name="Punit Dharmadhikari" userId="ee401bb8b8c2a74d" providerId="LiveId" clId="{6F58F84E-498F-4B8D-AECC-6B61F4CBE920}" dt="2021-04-06T12:36:26.960" v="2149"/>
          <ac:picMkLst>
            <pc:docMk/>
            <pc:sldMk cId="2490214047" sldId="298"/>
            <ac:picMk id="351" creationId="{84DC949E-EFC6-45E6-9100-129F64D4238F}"/>
          </ac:picMkLst>
        </pc:picChg>
        <pc:picChg chg="add del mod">
          <ac:chgData name="Punit Dharmadhikari" userId="ee401bb8b8c2a74d" providerId="LiveId" clId="{6F58F84E-498F-4B8D-AECC-6B61F4CBE920}" dt="2021-04-06T12:36:26.960" v="2149"/>
          <ac:picMkLst>
            <pc:docMk/>
            <pc:sldMk cId="2490214047" sldId="298"/>
            <ac:picMk id="353" creationId="{E436169E-F18C-4466-8A1D-63730F271F9F}"/>
          </ac:picMkLst>
        </pc:picChg>
        <pc:picChg chg="add del mod">
          <ac:chgData name="Punit Dharmadhikari" userId="ee401bb8b8c2a74d" providerId="LiveId" clId="{6F58F84E-498F-4B8D-AECC-6B61F4CBE920}" dt="2021-04-06T12:36:38.918" v="2154"/>
          <ac:picMkLst>
            <pc:docMk/>
            <pc:sldMk cId="2490214047" sldId="298"/>
            <ac:picMk id="365" creationId="{205CAA7F-B478-4B58-AAA2-4550094666CE}"/>
          </ac:picMkLst>
        </pc:picChg>
        <pc:picChg chg="add del mod">
          <ac:chgData name="Punit Dharmadhikari" userId="ee401bb8b8c2a74d" providerId="LiveId" clId="{6F58F84E-498F-4B8D-AECC-6B61F4CBE920}" dt="2021-04-06T12:36:38.918" v="2154"/>
          <ac:picMkLst>
            <pc:docMk/>
            <pc:sldMk cId="2490214047" sldId="298"/>
            <ac:picMk id="367" creationId="{E32BCF7B-E810-492F-AE44-D836B52D58F8}"/>
          </ac:picMkLst>
        </pc:picChg>
        <pc:picChg chg="add del mod">
          <ac:chgData name="Punit Dharmadhikari" userId="ee401bb8b8c2a74d" providerId="LiveId" clId="{6F58F84E-498F-4B8D-AECC-6B61F4CBE920}" dt="2021-04-06T12:36:38.918" v="2154"/>
          <ac:picMkLst>
            <pc:docMk/>
            <pc:sldMk cId="2490214047" sldId="298"/>
            <ac:picMk id="368" creationId="{C8228086-E468-4AF0-BBD1-66B61E0A4CFF}"/>
          </ac:picMkLst>
        </pc:picChg>
        <pc:picChg chg="add del mod">
          <ac:chgData name="Punit Dharmadhikari" userId="ee401bb8b8c2a74d" providerId="LiveId" clId="{6F58F84E-498F-4B8D-AECC-6B61F4CBE920}" dt="2021-04-06T12:36:38.918" v="2154"/>
          <ac:picMkLst>
            <pc:docMk/>
            <pc:sldMk cId="2490214047" sldId="298"/>
            <ac:picMk id="371" creationId="{D96E3F7D-1DF2-4A8C-9CC1-8CAC57B4070D}"/>
          </ac:picMkLst>
        </pc:picChg>
        <pc:picChg chg="add del mod">
          <ac:chgData name="Punit Dharmadhikari" userId="ee401bb8b8c2a74d" providerId="LiveId" clId="{6F58F84E-498F-4B8D-AECC-6B61F4CBE920}" dt="2021-04-06T12:36:38.918" v="2154"/>
          <ac:picMkLst>
            <pc:docMk/>
            <pc:sldMk cId="2490214047" sldId="298"/>
            <ac:picMk id="373" creationId="{49E97FFE-02B6-47D1-8EA6-6BC5ECAD5081}"/>
          </ac:picMkLst>
        </pc:picChg>
        <pc:picChg chg="add del mod">
          <ac:chgData name="Punit Dharmadhikari" userId="ee401bb8b8c2a74d" providerId="LiveId" clId="{6F58F84E-498F-4B8D-AECC-6B61F4CBE920}" dt="2021-04-06T12:37:03.635" v="2164"/>
          <ac:picMkLst>
            <pc:docMk/>
            <pc:sldMk cId="2490214047" sldId="298"/>
            <ac:picMk id="385" creationId="{E5BFF4D6-8499-468E-8829-EAED329A6DE4}"/>
          </ac:picMkLst>
        </pc:picChg>
        <pc:picChg chg="add del mod">
          <ac:chgData name="Punit Dharmadhikari" userId="ee401bb8b8c2a74d" providerId="LiveId" clId="{6F58F84E-498F-4B8D-AECC-6B61F4CBE920}" dt="2021-04-06T12:37:03.635" v="2164"/>
          <ac:picMkLst>
            <pc:docMk/>
            <pc:sldMk cId="2490214047" sldId="298"/>
            <ac:picMk id="387" creationId="{AA39FF37-03B6-442C-BE03-14B26D19714E}"/>
          </ac:picMkLst>
        </pc:picChg>
        <pc:picChg chg="add del mod">
          <ac:chgData name="Punit Dharmadhikari" userId="ee401bb8b8c2a74d" providerId="LiveId" clId="{6F58F84E-498F-4B8D-AECC-6B61F4CBE920}" dt="2021-04-06T12:37:03.635" v="2164"/>
          <ac:picMkLst>
            <pc:docMk/>
            <pc:sldMk cId="2490214047" sldId="298"/>
            <ac:picMk id="388" creationId="{4635AB5F-F96E-47B7-87B6-9E7ACE7B761D}"/>
          </ac:picMkLst>
        </pc:picChg>
        <pc:picChg chg="add del mod">
          <ac:chgData name="Punit Dharmadhikari" userId="ee401bb8b8c2a74d" providerId="LiveId" clId="{6F58F84E-498F-4B8D-AECC-6B61F4CBE920}" dt="2021-04-06T12:37:03.635" v="2164"/>
          <ac:picMkLst>
            <pc:docMk/>
            <pc:sldMk cId="2490214047" sldId="298"/>
            <ac:picMk id="391" creationId="{66EBB570-3FD5-4FDA-8F55-1706E0530819}"/>
          </ac:picMkLst>
        </pc:picChg>
        <pc:picChg chg="add del mod">
          <ac:chgData name="Punit Dharmadhikari" userId="ee401bb8b8c2a74d" providerId="LiveId" clId="{6F58F84E-498F-4B8D-AECC-6B61F4CBE920}" dt="2021-04-06T12:37:21.178" v="2171"/>
          <ac:picMkLst>
            <pc:docMk/>
            <pc:sldMk cId="2490214047" sldId="298"/>
            <ac:picMk id="404" creationId="{32688795-3D97-407B-80E4-AFAC17EB4E4D}"/>
          </ac:picMkLst>
        </pc:picChg>
        <pc:picChg chg="add del mod">
          <ac:chgData name="Punit Dharmadhikari" userId="ee401bb8b8c2a74d" providerId="LiveId" clId="{6F58F84E-498F-4B8D-AECC-6B61F4CBE920}" dt="2021-04-06T12:37:21.178" v="2171"/>
          <ac:picMkLst>
            <pc:docMk/>
            <pc:sldMk cId="2490214047" sldId="298"/>
            <ac:picMk id="407" creationId="{8940C809-652E-4210-A05C-21D2B85D1D70}"/>
          </ac:picMkLst>
        </pc:picChg>
        <pc:picChg chg="add del mod">
          <ac:chgData name="Punit Dharmadhikari" userId="ee401bb8b8c2a74d" providerId="LiveId" clId="{6F58F84E-498F-4B8D-AECC-6B61F4CBE920}" dt="2021-04-06T12:37:21.178" v="2171"/>
          <ac:picMkLst>
            <pc:docMk/>
            <pc:sldMk cId="2490214047" sldId="298"/>
            <ac:picMk id="408" creationId="{586E8A1E-FCFF-473F-A382-6EBC04236D86}"/>
          </ac:picMkLst>
        </pc:picChg>
        <pc:picChg chg="add del mod">
          <ac:chgData name="Punit Dharmadhikari" userId="ee401bb8b8c2a74d" providerId="LiveId" clId="{6F58F84E-498F-4B8D-AECC-6B61F4CBE920}" dt="2021-04-06T12:37:21.178" v="2171"/>
          <ac:picMkLst>
            <pc:docMk/>
            <pc:sldMk cId="2490214047" sldId="298"/>
            <ac:picMk id="411" creationId="{DF797FE0-2D21-4ADA-B61D-282929E9B188}"/>
          </ac:picMkLst>
        </pc:picChg>
        <pc:picChg chg="add del mod">
          <ac:chgData name="Punit Dharmadhikari" userId="ee401bb8b8c2a74d" providerId="LiveId" clId="{6F58F84E-498F-4B8D-AECC-6B61F4CBE920}" dt="2021-04-06T12:37:35.775" v="2179"/>
          <ac:picMkLst>
            <pc:docMk/>
            <pc:sldMk cId="2490214047" sldId="298"/>
            <ac:picMk id="423" creationId="{E84AE779-75F9-4638-8175-F305AAF18B3D}"/>
          </ac:picMkLst>
        </pc:picChg>
        <pc:picChg chg="add del mod">
          <ac:chgData name="Punit Dharmadhikari" userId="ee401bb8b8c2a74d" providerId="LiveId" clId="{6F58F84E-498F-4B8D-AECC-6B61F4CBE920}" dt="2021-04-06T12:37:35.775" v="2179"/>
          <ac:picMkLst>
            <pc:docMk/>
            <pc:sldMk cId="2490214047" sldId="298"/>
            <ac:picMk id="425" creationId="{940D920B-A0E6-4B7F-A827-792FF457580A}"/>
          </ac:picMkLst>
        </pc:picChg>
        <pc:picChg chg="add del mod">
          <ac:chgData name="Punit Dharmadhikari" userId="ee401bb8b8c2a74d" providerId="LiveId" clId="{6F58F84E-498F-4B8D-AECC-6B61F4CBE920}" dt="2021-04-06T12:37:35.775" v="2179"/>
          <ac:picMkLst>
            <pc:docMk/>
            <pc:sldMk cId="2490214047" sldId="298"/>
            <ac:picMk id="426" creationId="{34A70BBA-0C9A-4D15-8DC4-02C6A9D27091}"/>
          </ac:picMkLst>
        </pc:picChg>
        <pc:picChg chg="add del mod">
          <ac:chgData name="Punit Dharmadhikari" userId="ee401bb8b8c2a74d" providerId="LiveId" clId="{6F58F84E-498F-4B8D-AECC-6B61F4CBE920}" dt="2021-04-06T12:37:35.775" v="2179"/>
          <ac:picMkLst>
            <pc:docMk/>
            <pc:sldMk cId="2490214047" sldId="298"/>
            <ac:picMk id="429" creationId="{589305D8-548A-4B27-A2D9-B1B709F7D1A8}"/>
          </ac:picMkLst>
        </pc:picChg>
        <pc:picChg chg="add del mod">
          <ac:chgData name="Punit Dharmadhikari" userId="ee401bb8b8c2a74d" providerId="LiveId" clId="{6F58F84E-498F-4B8D-AECC-6B61F4CBE920}" dt="2021-04-06T12:37:35.775" v="2179"/>
          <ac:picMkLst>
            <pc:docMk/>
            <pc:sldMk cId="2490214047" sldId="298"/>
            <ac:picMk id="431" creationId="{DD0B809F-1512-42C8-8CC0-CE212A4A3927}"/>
          </ac:picMkLst>
        </pc:picChg>
        <pc:picChg chg="add del mod">
          <ac:chgData name="Punit Dharmadhikari" userId="ee401bb8b8c2a74d" providerId="LiveId" clId="{6F58F84E-498F-4B8D-AECC-6B61F4CBE920}" dt="2021-04-06T12:37:48.052" v="2185"/>
          <ac:picMkLst>
            <pc:docMk/>
            <pc:sldMk cId="2490214047" sldId="298"/>
            <ac:picMk id="443" creationId="{ED080610-6F8E-487D-B704-52A0D5704BBE}"/>
          </ac:picMkLst>
        </pc:picChg>
        <pc:picChg chg="add del mod">
          <ac:chgData name="Punit Dharmadhikari" userId="ee401bb8b8c2a74d" providerId="LiveId" clId="{6F58F84E-498F-4B8D-AECC-6B61F4CBE920}" dt="2021-04-06T12:37:48.052" v="2185"/>
          <ac:picMkLst>
            <pc:docMk/>
            <pc:sldMk cId="2490214047" sldId="298"/>
            <ac:picMk id="445" creationId="{694C76CB-6BAE-4A3E-8917-914187CA4157}"/>
          </ac:picMkLst>
        </pc:picChg>
        <pc:picChg chg="add del mod">
          <ac:chgData name="Punit Dharmadhikari" userId="ee401bb8b8c2a74d" providerId="LiveId" clId="{6F58F84E-498F-4B8D-AECC-6B61F4CBE920}" dt="2021-04-06T12:37:48.052" v="2185"/>
          <ac:picMkLst>
            <pc:docMk/>
            <pc:sldMk cId="2490214047" sldId="298"/>
            <ac:picMk id="446" creationId="{49068F5E-A9C9-4B9C-AB6E-82EEE4F9327E}"/>
          </ac:picMkLst>
        </pc:picChg>
        <pc:picChg chg="add del mod">
          <ac:chgData name="Punit Dharmadhikari" userId="ee401bb8b8c2a74d" providerId="LiveId" clId="{6F58F84E-498F-4B8D-AECC-6B61F4CBE920}" dt="2021-04-06T12:37:48.052" v="2185"/>
          <ac:picMkLst>
            <pc:docMk/>
            <pc:sldMk cId="2490214047" sldId="298"/>
            <ac:picMk id="449" creationId="{6537AB02-F3B2-45F4-932D-01BFC871A9B5}"/>
          </ac:picMkLst>
        </pc:picChg>
        <pc:picChg chg="add del mod">
          <ac:chgData name="Punit Dharmadhikari" userId="ee401bb8b8c2a74d" providerId="LiveId" clId="{6F58F84E-498F-4B8D-AECC-6B61F4CBE920}" dt="2021-04-06T12:37:48.052" v="2185"/>
          <ac:picMkLst>
            <pc:docMk/>
            <pc:sldMk cId="2490214047" sldId="298"/>
            <ac:picMk id="451" creationId="{9078D519-A120-46C5-8BAF-C77ECA887404}"/>
          </ac:picMkLst>
        </pc:picChg>
        <pc:picChg chg="add del mod">
          <ac:chgData name="Punit Dharmadhikari" userId="ee401bb8b8c2a74d" providerId="LiveId" clId="{6F58F84E-498F-4B8D-AECC-6B61F4CBE920}" dt="2021-04-06T12:38:05.923" v="2193"/>
          <ac:picMkLst>
            <pc:docMk/>
            <pc:sldMk cId="2490214047" sldId="298"/>
            <ac:picMk id="463" creationId="{A0E495E3-8EF0-4876-959F-91E94DEA11E8}"/>
          </ac:picMkLst>
        </pc:picChg>
        <pc:picChg chg="add del mod">
          <ac:chgData name="Punit Dharmadhikari" userId="ee401bb8b8c2a74d" providerId="LiveId" clId="{6F58F84E-498F-4B8D-AECC-6B61F4CBE920}" dt="2021-04-06T12:38:05.923" v="2193"/>
          <ac:picMkLst>
            <pc:docMk/>
            <pc:sldMk cId="2490214047" sldId="298"/>
            <ac:picMk id="465" creationId="{A3AC46E6-5785-4E2B-82C7-5CC356BCD7A8}"/>
          </ac:picMkLst>
        </pc:picChg>
        <pc:picChg chg="add del mod">
          <ac:chgData name="Punit Dharmadhikari" userId="ee401bb8b8c2a74d" providerId="LiveId" clId="{6F58F84E-498F-4B8D-AECC-6B61F4CBE920}" dt="2021-04-06T12:38:05.923" v="2193"/>
          <ac:picMkLst>
            <pc:docMk/>
            <pc:sldMk cId="2490214047" sldId="298"/>
            <ac:picMk id="466" creationId="{A8B5E429-BD37-48CA-AF94-827D5D5718F9}"/>
          </ac:picMkLst>
        </pc:picChg>
        <pc:picChg chg="add del mod">
          <ac:chgData name="Punit Dharmadhikari" userId="ee401bb8b8c2a74d" providerId="LiveId" clId="{6F58F84E-498F-4B8D-AECC-6B61F4CBE920}" dt="2021-04-06T12:38:05.923" v="2193"/>
          <ac:picMkLst>
            <pc:docMk/>
            <pc:sldMk cId="2490214047" sldId="298"/>
            <ac:picMk id="469" creationId="{90A07B6A-214E-41A8-B3A3-2A642EE3A263}"/>
          </ac:picMkLst>
        </pc:picChg>
        <pc:picChg chg="add del mod">
          <ac:chgData name="Punit Dharmadhikari" userId="ee401bb8b8c2a74d" providerId="LiveId" clId="{6F58F84E-498F-4B8D-AECC-6B61F4CBE920}" dt="2021-04-06T12:38:18.888" v="2199"/>
          <ac:picMkLst>
            <pc:docMk/>
            <pc:sldMk cId="2490214047" sldId="298"/>
            <ac:picMk id="482" creationId="{D75C3532-4669-4123-AE6B-44C86A31D2AC}"/>
          </ac:picMkLst>
        </pc:picChg>
        <pc:picChg chg="add del mod">
          <ac:chgData name="Punit Dharmadhikari" userId="ee401bb8b8c2a74d" providerId="LiveId" clId="{6F58F84E-498F-4B8D-AECC-6B61F4CBE920}" dt="2021-04-06T12:38:18.888" v="2199"/>
          <ac:picMkLst>
            <pc:docMk/>
            <pc:sldMk cId="2490214047" sldId="298"/>
            <ac:picMk id="484" creationId="{6A613A62-0524-48A7-B41E-86F789970BD7}"/>
          </ac:picMkLst>
        </pc:picChg>
        <pc:picChg chg="add del mod">
          <ac:chgData name="Punit Dharmadhikari" userId="ee401bb8b8c2a74d" providerId="LiveId" clId="{6F58F84E-498F-4B8D-AECC-6B61F4CBE920}" dt="2021-04-06T12:38:18.888" v="2199"/>
          <ac:picMkLst>
            <pc:docMk/>
            <pc:sldMk cId="2490214047" sldId="298"/>
            <ac:picMk id="485" creationId="{7D547DEB-0167-49A8-AB92-B28BE03AF658}"/>
          </ac:picMkLst>
        </pc:picChg>
        <pc:picChg chg="add del mod">
          <ac:chgData name="Punit Dharmadhikari" userId="ee401bb8b8c2a74d" providerId="LiveId" clId="{6F58F84E-498F-4B8D-AECC-6B61F4CBE920}" dt="2021-04-06T12:38:18.888" v="2199"/>
          <ac:picMkLst>
            <pc:docMk/>
            <pc:sldMk cId="2490214047" sldId="298"/>
            <ac:picMk id="488" creationId="{96D13D93-3D21-4214-A8DB-0F7E543E60CC}"/>
          </ac:picMkLst>
        </pc:picChg>
        <pc:picChg chg="add mod">
          <ac:chgData name="Punit Dharmadhikari" userId="ee401bb8b8c2a74d" providerId="LiveId" clId="{6F58F84E-498F-4B8D-AECC-6B61F4CBE920}" dt="2021-04-06T13:12:01.585" v="2494" actId="14100"/>
          <ac:picMkLst>
            <pc:docMk/>
            <pc:sldMk cId="2490214047" sldId="298"/>
            <ac:picMk id="517" creationId="{EA6BBA9D-F240-4339-9AA7-CE074FE78DE1}"/>
          </ac:picMkLst>
        </pc:picChg>
        <pc:picChg chg="del">
          <ac:chgData name="Punit Dharmadhikari" userId="ee401bb8b8c2a74d" providerId="LiveId" clId="{6F58F84E-498F-4B8D-AECC-6B61F4CBE920}" dt="2021-04-06T12:35:15.597" v="2125" actId="478"/>
          <ac:picMkLst>
            <pc:docMk/>
            <pc:sldMk cId="2490214047" sldId="298"/>
            <ac:picMk id="736" creationId="{9680BB11-A254-40A4-A1AB-C7393622B3C8}"/>
          </ac:picMkLst>
        </pc:picChg>
        <pc:picChg chg="del">
          <ac:chgData name="Punit Dharmadhikari" userId="ee401bb8b8c2a74d" providerId="LiveId" clId="{6F58F84E-498F-4B8D-AECC-6B61F4CBE920}" dt="2021-04-06T12:35:15.597" v="2125" actId="478"/>
          <ac:picMkLst>
            <pc:docMk/>
            <pc:sldMk cId="2490214047" sldId="298"/>
            <ac:picMk id="738" creationId="{FF997F26-8354-4E5A-B310-BD095FF40AB8}"/>
          </ac:picMkLst>
        </pc:picChg>
        <pc:picChg chg="del">
          <ac:chgData name="Punit Dharmadhikari" userId="ee401bb8b8c2a74d" providerId="LiveId" clId="{6F58F84E-498F-4B8D-AECC-6B61F4CBE920}" dt="2021-04-06T12:35:15.597" v="2125" actId="478"/>
          <ac:picMkLst>
            <pc:docMk/>
            <pc:sldMk cId="2490214047" sldId="298"/>
            <ac:picMk id="739" creationId="{C1286FF5-F4EE-4925-95D1-D016693DF11F}"/>
          </ac:picMkLst>
        </pc:picChg>
        <pc:picChg chg="del">
          <ac:chgData name="Punit Dharmadhikari" userId="ee401bb8b8c2a74d" providerId="LiveId" clId="{6F58F84E-498F-4B8D-AECC-6B61F4CBE920}" dt="2021-04-06T12:35:15.597" v="2125" actId="478"/>
          <ac:picMkLst>
            <pc:docMk/>
            <pc:sldMk cId="2490214047" sldId="298"/>
            <ac:picMk id="742" creationId="{45F0EE48-DF19-4A09-9E4C-55F8C6403381}"/>
          </ac:picMkLst>
        </pc:picChg>
        <pc:picChg chg="del">
          <ac:chgData name="Punit Dharmadhikari" userId="ee401bb8b8c2a74d" providerId="LiveId" clId="{6F58F84E-498F-4B8D-AECC-6B61F4CBE920}" dt="2021-04-06T12:34:11.020" v="2097" actId="478"/>
          <ac:picMkLst>
            <pc:docMk/>
            <pc:sldMk cId="2490214047" sldId="298"/>
            <ac:picMk id="753" creationId="{6AB028ED-FFB6-41EF-ACE8-BFC86AA9FE5E}"/>
          </ac:picMkLst>
        </pc:picChg>
        <pc:picChg chg="del">
          <ac:chgData name="Punit Dharmadhikari" userId="ee401bb8b8c2a74d" providerId="LiveId" clId="{6F58F84E-498F-4B8D-AECC-6B61F4CBE920}" dt="2021-04-06T12:34:11.020" v="2097" actId="478"/>
          <ac:picMkLst>
            <pc:docMk/>
            <pc:sldMk cId="2490214047" sldId="298"/>
            <ac:picMk id="755" creationId="{444CF768-809A-4494-9D2B-793FF735E610}"/>
          </ac:picMkLst>
        </pc:picChg>
        <pc:picChg chg="del">
          <ac:chgData name="Punit Dharmadhikari" userId="ee401bb8b8c2a74d" providerId="LiveId" clId="{6F58F84E-498F-4B8D-AECC-6B61F4CBE920}" dt="2021-04-06T12:34:11.020" v="2097" actId="478"/>
          <ac:picMkLst>
            <pc:docMk/>
            <pc:sldMk cId="2490214047" sldId="298"/>
            <ac:picMk id="756" creationId="{FD10F9DD-1EDA-4163-94D5-4874D9810932}"/>
          </ac:picMkLst>
        </pc:picChg>
        <pc:picChg chg="del">
          <ac:chgData name="Punit Dharmadhikari" userId="ee401bb8b8c2a74d" providerId="LiveId" clId="{6F58F84E-498F-4B8D-AECC-6B61F4CBE920}" dt="2021-04-06T12:34:11.020" v="2097" actId="478"/>
          <ac:picMkLst>
            <pc:docMk/>
            <pc:sldMk cId="2490214047" sldId="298"/>
            <ac:picMk id="759" creationId="{6B72574C-15B0-4E7F-B086-61151DDBC2A4}"/>
          </ac:picMkLst>
        </pc:picChg>
        <pc:picChg chg="del">
          <ac:chgData name="Punit Dharmadhikari" userId="ee401bb8b8c2a74d" providerId="LiveId" clId="{6F58F84E-498F-4B8D-AECC-6B61F4CBE920}" dt="2021-04-06T12:34:32.719" v="2107" actId="478"/>
          <ac:picMkLst>
            <pc:docMk/>
            <pc:sldMk cId="2490214047" sldId="298"/>
            <ac:picMk id="770" creationId="{9F6BC495-F77B-4A78-ABD4-06E33C128EF7}"/>
          </ac:picMkLst>
        </pc:picChg>
        <pc:picChg chg="del">
          <ac:chgData name="Punit Dharmadhikari" userId="ee401bb8b8c2a74d" providerId="LiveId" clId="{6F58F84E-498F-4B8D-AECC-6B61F4CBE920}" dt="2021-04-06T12:34:32.719" v="2107" actId="478"/>
          <ac:picMkLst>
            <pc:docMk/>
            <pc:sldMk cId="2490214047" sldId="298"/>
            <ac:picMk id="772" creationId="{0B16DF39-4704-4B75-B5EA-A2A7AD80D45A}"/>
          </ac:picMkLst>
        </pc:picChg>
        <pc:picChg chg="del">
          <ac:chgData name="Punit Dharmadhikari" userId="ee401bb8b8c2a74d" providerId="LiveId" clId="{6F58F84E-498F-4B8D-AECC-6B61F4CBE920}" dt="2021-04-06T12:34:32.719" v="2107" actId="478"/>
          <ac:picMkLst>
            <pc:docMk/>
            <pc:sldMk cId="2490214047" sldId="298"/>
            <ac:picMk id="773" creationId="{1DCA3B55-492D-4CE0-8F9A-65FFBB8158B4}"/>
          </ac:picMkLst>
        </pc:picChg>
        <pc:picChg chg="del">
          <ac:chgData name="Punit Dharmadhikari" userId="ee401bb8b8c2a74d" providerId="LiveId" clId="{6F58F84E-498F-4B8D-AECC-6B61F4CBE920}" dt="2021-04-06T12:34:32.719" v="2107" actId="478"/>
          <ac:picMkLst>
            <pc:docMk/>
            <pc:sldMk cId="2490214047" sldId="298"/>
            <ac:picMk id="776" creationId="{182AEF55-9B5C-453C-91D0-06B1E817BDC9}"/>
          </ac:picMkLst>
        </pc:picChg>
        <pc:picChg chg="del">
          <ac:chgData name="Punit Dharmadhikari" userId="ee401bb8b8c2a74d" providerId="LiveId" clId="{6F58F84E-498F-4B8D-AECC-6B61F4CBE920}" dt="2021-04-06T12:36:12.359" v="2147" actId="478"/>
          <ac:picMkLst>
            <pc:docMk/>
            <pc:sldMk cId="2490214047" sldId="298"/>
            <ac:picMk id="787" creationId="{732DDFF8-7B1E-4983-809E-3C629DB457C7}"/>
          </ac:picMkLst>
        </pc:picChg>
        <pc:picChg chg="del">
          <ac:chgData name="Punit Dharmadhikari" userId="ee401bb8b8c2a74d" providerId="LiveId" clId="{6F58F84E-498F-4B8D-AECC-6B61F4CBE920}" dt="2021-04-06T12:36:12.359" v="2147" actId="478"/>
          <ac:picMkLst>
            <pc:docMk/>
            <pc:sldMk cId="2490214047" sldId="298"/>
            <ac:picMk id="789" creationId="{5C6CF0C4-D075-483F-8E24-5F17E50F02EF}"/>
          </ac:picMkLst>
        </pc:picChg>
        <pc:picChg chg="del">
          <ac:chgData name="Punit Dharmadhikari" userId="ee401bb8b8c2a74d" providerId="LiveId" clId="{6F58F84E-498F-4B8D-AECC-6B61F4CBE920}" dt="2021-04-06T12:36:12.359" v="2147" actId="478"/>
          <ac:picMkLst>
            <pc:docMk/>
            <pc:sldMk cId="2490214047" sldId="298"/>
            <ac:picMk id="790" creationId="{DE834170-6FAF-4E1D-8D4F-F716F4A505D3}"/>
          </ac:picMkLst>
        </pc:picChg>
        <pc:picChg chg="del">
          <ac:chgData name="Punit Dharmadhikari" userId="ee401bb8b8c2a74d" providerId="LiveId" clId="{6F58F84E-498F-4B8D-AECC-6B61F4CBE920}" dt="2021-04-06T12:36:12.359" v="2147" actId="478"/>
          <ac:picMkLst>
            <pc:docMk/>
            <pc:sldMk cId="2490214047" sldId="298"/>
            <ac:picMk id="793" creationId="{4B24929F-AB9A-4694-BEB4-F683C78A2424}"/>
          </ac:picMkLst>
        </pc:picChg>
        <pc:picChg chg="del">
          <ac:chgData name="Punit Dharmadhikari" userId="ee401bb8b8c2a74d" providerId="LiveId" clId="{6F58F84E-498F-4B8D-AECC-6B61F4CBE920}" dt="2021-04-06T12:36:12.359" v="2147" actId="478"/>
          <ac:picMkLst>
            <pc:docMk/>
            <pc:sldMk cId="2490214047" sldId="298"/>
            <ac:picMk id="804" creationId="{3B07C74A-3293-44EE-B8C4-92A66E120F39}"/>
          </ac:picMkLst>
        </pc:picChg>
        <pc:picChg chg="del">
          <ac:chgData name="Punit Dharmadhikari" userId="ee401bb8b8c2a74d" providerId="LiveId" clId="{6F58F84E-498F-4B8D-AECC-6B61F4CBE920}" dt="2021-04-06T12:36:12.359" v="2147" actId="478"/>
          <ac:picMkLst>
            <pc:docMk/>
            <pc:sldMk cId="2490214047" sldId="298"/>
            <ac:picMk id="806" creationId="{35B3817A-4B2F-4D0A-BAB5-86BC2D94A1D1}"/>
          </ac:picMkLst>
        </pc:picChg>
        <pc:picChg chg="del">
          <ac:chgData name="Punit Dharmadhikari" userId="ee401bb8b8c2a74d" providerId="LiveId" clId="{6F58F84E-498F-4B8D-AECC-6B61F4CBE920}" dt="2021-04-06T12:36:12.359" v="2147" actId="478"/>
          <ac:picMkLst>
            <pc:docMk/>
            <pc:sldMk cId="2490214047" sldId="298"/>
            <ac:picMk id="807" creationId="{98106738-BA4A-41F9-92BB-135BD0882489}"/>
          </ac:picMkLst>
        </pc:picChg>
        <pc:picChg chg="del">
          <ac:chgData name="Punit Dharmadhikari" userId="ee401bb8b8c2a74d" providerId="LiveId" clId="{6F58F84E-498F-4B8D-AECC-6B61F4CBE920}" dt="2021-04-06T12:36:12.359" v="2147" actId="478"/>
          <ac:picMkLst>
            <pc:docMk/>
            <pc:sldMk cId="2490214047" sldId="298"/>
            <ac:picMk id="810" creationId="{439DF03D-DBC8-43DB-9C56-0E09C3FB4E4D}"/>
          </ac:picMkLst>
        </pc:picChg>
        <pc:picChg chg="del">
          <ac:chgData name="Punit Dharmadhikari" userId="ee401bb8b8c2a74d" providerId="LiveId" clId="{6F58F84E-498F-4B8D-AECC-6B61F4CBE920}" dt="2021-04-06T12:37:14.930" v="2169" actId="478"/>
          <ac:picMkLst>
            <pc:docMk/>
            <pc:sldMk cId="2490214047" sldId="298"/>
            <ac:picMk id="823" creationId="{8FF0EEB1-CAAD-416B-B87B-550C5383A4FC}"/>
          </ac:picMkLst>
        </pc:picChg>
        <pc:picChg chg="del">
          <ac:chgData name="Punit Dharmadhikari" userId="ee401bb8b8c2a74d" providerId="LiveId" clId="{6F58F84E-498F-4B8D-AECC-6B61F4CBE920}" dt="2021-04-06T12:37:14.930" v="2169" actId="478"/>
          <ac:picMkLst>
            <pc:docMk/>
            <pc:sldMk cId="2490214047" sldId="298"/>
            <ac:picMk id="825" creationId="{FB33212B-ABB4-47FB-9528-08B886B09093}"/>
          </ac:picMkLst>
        </pc:picChg>
        <pc:picChg chg="del">
          <ac:chgData name="Punit Dharmadhikari" userId="ee401bb8b8c2a74d" providerId="LiveId" clId="{6F58F84E-498F-4B8D-AECC-6B61F4CBE920}" dt="2021-04-06T12:37:14.930" v="2169" actId="478"/>
          <ac:picMkLst>
            <pc:docMk/>
            <pc:sldMk cId="2490214047" sldId="298"/>
            <ac:picMk id="826" creationId="{67BE5CE3-58C0-453D-A033-0A8A2F3E6B27}"/>
          </ac:picMkLst>
        </pc:picChg>
        <pc:picChg chg="del">
          <ac:chgData name="Punit Dharmadhikari" userId="ee401bb8b8c2a74d" providerId="LiveId" clId="{6F58F84E-498F-4B8D-AECC-6B61F4CBE920}" dt="2021-04-06T12:37:14.930" v="2169" actId="478"/>
          <ac:picMkLst>
            <pc:docMk/>
            <pc:sldMk cId="2490214047" sldId="298"/>
            <ac:picMk id="829" creationId="{5532E0D0-E4B3-45D5-AB17-ED04204D7E3B}"/>
          </ac:picMkLst>
        </pc:picChg>
        <pc:picChg chg="del">
          <ac:chgData name="Punit Dharmadhikari" userId="ee401bb8b8c2a74d" providerId="LiveId" clId="{6F58F84E-498F-4B8D-AECC-6B61F4CBE920}" dt="2021-04-06T12:38:00.148" v="2191" actId="478"/>
          <ac:picMkLst>
            <pc:docMk/>
            <pc:sldMk cId="2490214047" sldId="298"/>
            <ac:picMk id="840" creationId="{23AB1209-CE99-46C6-BC49-E842E672EBA2}"/>
          </ac:picMkLst>
        </pc:picChg>
        <pc:picChg chg="del">
          <ac:chgData name="Punit Dharmadhikari" userId="ee401bb8b8c2a74d" providerId="LiveId" clId="{6F58F84E-498F-4B8D-AECC-6B61F4CBE920}" dt="2021-04-06T12:38:00.148" v="2191" actId="478"/>
          <ac:picMkLst>
            <pc:docMk/>
            <pc:sldMk cId="2490214047" sldId="298"/>
            <ac:picMk id="842" creationId="{5D13A0E5-3930-484D-9622-F602F9FC7D08}"/>
          </ac:picMkLst>
        </pc:picChg>
        <pc:picChg chg="del">
          <ac:chgData name="Punit Dharmadhikari" userId="ee401bb8b8c2a74d" providerId="LiveId" clId="{6F58F84E-498F-4B8D-AECC-6B61F4CBE920}" dt="2021-04-06T12:38:00.148" v="2191" actId="478"/>
          <ac:picMkLst>
            <pc:docMk/>
            <pc:sldMk cId="2490214047" sldId="298"/>
            <ac:picMk id="843" creationId="{F22E1270-DD58-4DC5-A26B-933871B4EAAF}"/>
          </ac:picMkLst>
        </pc:picChg>
        <pc:picChg chg="del">
          <ac:chgData name="Punit Dharmadhikari" userId="ee401bb8b8c2a74d" providerId="LiveId" clId="{6F58F84E-498F-4B8D-AECC-6B61F4CBE920}" dt="2021-04-06T12:38:00.148" v="2191" actId="478"/>
          <ac:picMkLst>
            <pc:docMk/>
            <pc:sldMk cId="2490214047" sldId="298"/>
            <ac:picMk id="846" creationId="{FF59666D-936F-4DDC-8754-356DF5AB865D}"/>
          </ac:picMkLst>
        </pc:picChg>
        <pc:picChg chg="del">
          <ac:chgData name="Punit Dharmadhikari" userId="ee401bb8b8c2a74d" providerId="LiveId" clId="{6F58F84E-498F-4B8D-AECC-6B61F4CBE920}" dt="2021-04-06T12:38:12.804" v="2197" actId="478"/>
          <ac:picMkLst>
            <pc:docMk/>
            <pc:sldMk cId="2490214047" sldId="298"/>
            <ac:picMk id="857" creationId="{943E3D8F-C4D5-4942-A3D3-C57967870263}"/>
          </ac:picMkLst>
        </pc:picChg>
        <pc:picChg chg="del">
          <ac:chgData name="Punit Dharmadhikari" userId="ee401bb8b8c2a74d" providerId="LiveId" clId="{6F58F84E-498F-4B8D-AECC-6B61F4CBE920}" dt="2021-04-06T12:38:12.804" v="2197" actId="478"/>
          <ac:picMkLst>
            <pc:docMk/>
            <pc:sldMk cId="2490214047" sldId="298"/>
            <ac:picMk id="859" creationId="{319185DD-C0FB-4597-850B-A7F7D86AAD0E}"/>
          </ac:picMkLst>
        </pc:picChg>
        <pc:picChg chg="del">
          <ac:chgData name="Punit Dharmadhikari" userId="ee401bb8b8c2a74d" providerId="LiveId" clId="{6F58F84E-498F-4B8D-AECC-6B61F4CBE920}" dt="2021-04-06T12:38:12.804" v="2197" actId="478"/>
          <ac:picMkLst>
            <pc:docMk/>
            <pc:sldMk cId="2490214047" sldId="298"/>
            <ac:picMk id="860" creationId="{FAF85B8B-26ED-4EA5-80FE-5CCA752617AB}"/>
          </ac:picMkLst>
        </pc:picChg>
        <pc:picChg chg="del">
          <ac:chgData name="Punit Dharmadhikari" userId="ee401bb8b8c2a74d" providerId="LiveId" clId="{6F58F84E-498F-4B8D-AECC-6B61F4CBE920}" dt="2021-04-06T12:38:12.804" v="2197" actId="478"/>
          <ac:picMkLst>
            <pc:docMk/>
            <pc:sldMk cId="2490214047" sldId="298"/>
            <ac:picMk id="863" creationId="{A40F6A09-D035-420B-B2CC-1DF51C833406}"/>
          </ac:picMkLst>
        </pc:picChg>
        <pc:picChg chg="del">
          <ac:chgData name="Punit Dharmadhikari" userId="ee401bb8b8c2a74d" providerId="LiveId" clId="{6F58F84E-498F-4B8D-AECC-6B61F4CBE920}" dt="2021-04-06T12:38:26.220" v="2204" actId="478"/>
          <ac:picMkLst>
            <pc:docMk/>
            <pc:sldMk cId="2490214047" sldId="298"/>
            <ac:picMk id="874" creationId="{6CBFF969-EEEE-45CC-A202-428D278A72EB}"/>
          </ac:picMkLst>
        </pc:picChg>
        <pc:picChg chg="del">
          <ac:chgData name="Punit Dharmadhikari" userId="ee401bb8b8c2a74d" providerId="LiveId" clId="{6F58F84E-498F-4B8D-AECC-6B61F4CBE920}" dt="2021-04-06T12:38:26.220" v="2204" actId="478"/>
          <ac:picMkLst>
            <pc:docMk/>
            <pc:sldMk cId="2490214047" sldId="298"/>
            <ac:picMk id="876" creationId="{93E2F416-2F9A-4EE7-B616-3789D7062C7D}"/>
          </ac:picMkLst>
        </pc:picChg>
        <pc:picChg chg="del">
          <ac:chgData name="Punit Dharmadhikari" userId="ee401bb8b8c2a74d" providerId="LiveId" clId="{6F58F84E-498F-4B8D-AECC-6B61F4CBE920}" dt="2021-04-06T12:38:26.220" v="2204" actId="478"/>
          <ac:picMkLst>
            <pc:docMk/>
            <pc:sldMk cId="2490214047" sldId="298"/>
            <ac:picMk id="877" creationId="{67F10FB3-A598-45B4-9A0A-59EBA0ECEC66}"/>
          </ac:picMkLst>
        </pc:picChg>
        <pc:picChg chg="del">
          <ac:chgData name="Punit Dharmadhikari" userId="ee401bb8b8c2a74d" providerId="LiveId" clId="{6F58F84E-498F-4B8D-AECC-6B61F4CBE920}" dt="2021-04-06T12:38:26.220" v="2204" actId="478"/>
          <ac:picMkLst>
            <pc:docMk/>
            <pc:sldMk cId="2490214047" sldId="298"/>
            <ac:picMk id="880" creationId="{3A6D46F3-8640-4B6B-8C57-BE73168A7929}"/>
          </ac:picMkLst>
        </pc:picChg>
        <pc:picChg chg="del">
          <ac:chgData name="Punit Dharmadhikari" userId="ee401bb8b8c2a74d" providerId="LiveId" clId="{6F58F84E-498F-4B8D-AECC-6B61F4CBE920}" dt="2021-04-06T12:36:49.514" v="2158" actId="478"/>
          <ac:picMkLst>
            <pc:docMk/>
            <pc:sldMk cId="2490214047" sldId="298"/>
            <ac:picMk id="893" creationId="{5DF0B8A9-7CE6-4826-86CA-F4B46065BA5B}"/>
          </ac:picMkLst>
        </pc:picChg>
        <pc:picChg chg="del">
          <ac:chgData name="Punit Dharmadhikari" userId="ee401bb8b8c2a74d" providerId="LiveId" clId="{6F58F84E-498F-4B8D-AECC-6B61F4CBE920}" dt="2021-04-06T12:36:49.514" v="2158" actId="478"/>
          <ac:picMkLst>
            <pc:docMk/>
            <pc:sldMk cId="2490214047" sldId="298"/>
            <ac:picMk id="895" creationId="{A3F038A4-29A8-4FB4-A511-3FBFA5DFFE1C}"/>
          </ac:picMkLst>
        </pc:picChg>
        <pc:picChg chg="del">
          <ac:chgData name="Punit Dharmadhikari" userId="ee401bb8b8c2a74d" providerId="LiveId" clId="{6F58F84E-498F-4B8D-AECC-6B61F4CBE920}" dt="2021-04-06T12:36:49.514" v="2158" actId="478"/>
          <ac:picMkLst>
            <pc:docMk/>
            <pc:sldMk cId="2490214047" sldId="298"/>
            <ac:picMk id="896" creationId="{88ADB98D-02E1-4C25-9CF1-FF716A8E2D6D}"/>
          </ac:picMkLst>
        </pc:picChg>
        <pc:picChg chg="del">
          <ac:chgData name="Punit Dharmadhikari" userId="ee401bb8b8c2a74d" providerId="LiveId" clId="{6F58F84E-498F-4B8D-AECC-6B61F4CBE920}" dt="2021-04-06T12:36:49.514" v="2158" actId="478"/>
          <ac:picMkLst>
            <pc:docMk/>
            <pc:sldMk cId="2490214047" sldId="298"/>
            <ac:picMk id="899" creationId="{12D13179-711D-4823-AE1E-BC61B0782294}"/>
          </ac:picMkLst>
        </pc:picChg>
        <pc:picChg chg="del">
          <ac:chgData name="Punit Dharmadhikari" userId="ee401bb8b8c2a74d" providerId="LiveId" clId="{6F58F84E-498F-4B8D-AECC-6B61F4CBE920}" dt="2021-04-06T12:36:49.514" v="2158" actId="478"/>
          <ac:picMkLst>
            <pc:docMk/>
            <pc:sldMk cId="2490214047" sldId="298"/>
            <ac:picMk id="901" creationId="{AE5E7A4B-A6C6-4EC3-A79D-01DCC98C2C12}"/>
          </ac:picMkLst>
        </pc:picChg>
        <pc:picChg chg="del">
          <ac:chgData name="Punit Dharmadhikari" userId="ee401bb8b8c2a74d" providerId="LiveId" clId="{6F58F84E-498F-4B8D-AECC-6B61F4CBE920}" dt="2021-04-06T12:36:49.514" v="2158" actId="478"/>
          <ac:picMkLst>
            <pc:docMk/>
            <pc:sldMk cId="2490214047" sldId="298"/>
            <ac:picMk id="912" creationId="{F5786382-097C-40D8-B8B1-A99399DE2FEE}"/>
          </ac:picMkLst>
        </pc:picChg>
        <pc:picChg chg="del">
          <ac:chgData name="Punit Dharmadhikari" userId="ee401bb8b8c2a74d" providerId="LiveId" clId="{6F58F84E-498F-4B8D-AECC-6B61F4CBE920}" dt="2021-04-06T12:36:49.514" v="2158" actId="478"/>
          <ac:picMkLst>
            <pc:docMk/>
            <pc:sldMk cId="2490214047" sldId="298"/>
            <ac:picMk id="914" creationId="{2BB7BA01-D86C-4F5E-979A-A7C0EFCF5624}"/>
          </ac:picMkLst>
        </pc:picChg>
        <pc:picChg chg="del">
          <ac:chgData name="Punit Dharmadhikari" userId="ee401bb8b8c2a74d" providerId="LiveId" clId="{6F58F84E-498F-4B8D-AECC-6B61F4CBE920}" dt="2021-04-06T12:36:49.514" v="2158" actId="478"/>
          <ac:picMkLst>
            <pc:docMk/>
            <pc:sldMk cId="2490214047" sldId="298"/>
            <ac:picMk id="915" creationId="{29ED9232-00FB-455B-82BB-29A86249CFCE}"/>
          </ac:picMkLst>
        </pc:picChg>
        <pc:picChg chg="del">
          <ac:chgData name="Punit Dharmadhikari" userId="ee401bb8b8c2a74d" providerId="LiveId" clId="{6F58F84E-498F-4B8D-AECC-6B61F4CBE920}" dt="2021-04-06T12:36:49.514" v="2158" actId="478"/>
          <ac:picMkLst>
            <pc:docMk/>
            <pc:sldMk cId="2490214047" sldId="298"/>
            <ac:picMk id="918" creationId="{B0826842-D10D-4BD1-9086-E8CDD4F781C1}"/>
          </ac:picMkLst>
        </pc:picChg>
        <pc:picChg chg="del">
          <ac:chgData name="Punit Dharmadhikari" userId="ee401bb8b8c2a74d" providerId="LiveId" clId="{6F58F84E-498F-4B8D-AECC-6B61F4CBE920}" dt="2021-04-06T12:36:49.514" v="2158" actId="478"/>
          <ac:picMkLst>
            <pc:docMk/>
            <pc:sldMk cId="2490214047" sldId="298"/>
            <ac:picMk id="920" creationId="{98DABAE3-2ED5-4401-9FCC-294AFF83EFFB}"/>
          </ac:picMkLst>
        </pc:picChg>
        <pc:picChg chg="del">
          <ac:chgData name="Punit Dharmadhikari" userId="ee401bb8b8c2a74d" providerId="LiveId" clId="{6F58F84E-498F-4B8D-AECC-6B61F4CBE920}" dt="2021-04-06T12:37:43.174" v="2183" actId="478"/>
          <ac:picMkLst>
            <pc:docMk/>
            <pc:sldMk cId="2490214047" sldId="298"/>
            <ac:picMk id="931" creationId="{9754DBE7-66C3-40BF-B720-C9AEAEF55471}"/>
          </ac:picMkLst>
        </pc:picChg>
        <pc:picChg chg="del">
          <ac:chgData name="Punit Dharmadhikari" userId="ee401bb8b8c2a74d" providerId="LiveId" clId="{6F58F84E-498F-4B8D-AECC-6B61F4CBE920}" dt="2021-04-06T12:37:43.174" v="2183" actId="478"/>
          <ac:picMkLst>
            <pc:docMk/>
            <pc:sldMk cId="2490214047" sldId="298"/>
            <ac:picMk id="933" creationId="{14EB05DA-8B8C-4590-96A1-E99A7C075DEC}"/>
          </ac:picMkLst>
        </pc:picChg>
        <pc:picChg chg="del">
          <ac:chgData name="Punit Dharmadhikari" userId="ee401bb8b8c2a74d" providerId="LiveId" clId="{6F58F84E-498F-4B8D-AECC-6B61F4CBE920}" dt="2021-04-06T12:37:43.174" v="2183" actId="478"/>
          <ac:picMkLst>
            <pc:docMk/>
            <pc:sldMk cId="2490214047" sldId="298"/>
            <ac:picMk id="934" creationId="{F53B1237-F46A-4A1F-8DE5-7FA5269D7B0B}"/>
          </ac:picMkLst>
        </pc:picChg>
        <pc:picChg chg="del">
          <ac:chgData name="Punit Dharmadhikari" userId="ee401bb8b8c2a74d" providerId="LiveId" clId="{6F58F84E-498F-4B8D-AECC-6B61F4CBE920}" dt="2021-04-06T12:37:43.174" v="2183" actId="478"/>
          <ac:picMkLst>
            <pc:docMk/>
            <pc:sldMk cId="2490214047" sldId="298"/>
            <ac:picMk id="937" creationId="{7516D3D5-B199-407A-BFD7-EACA42C6451F}"/>
          </ac:picMkLst>
        </pc:picChg>
        <pc:picChg chg="del">
          <ac:chgData name="Punit Dharmadhikari" userId="ee401bb8b8c2a74d" providerId="LiveId" clId="{6F58F84E-498F-4B8D-AECC-6B61F4CBE920}" dt="2021-04-06T12:37:43.174" v="2183" actId="478"/>
          <ac:picMkLst>
            <pc:docMk/>
            <pc:sldMk cId="2490214047" sldId="298"/>
            <ac:picMk id="939" creationId="{FD23B91F-A464-46CA-A980-0B1E2E023812}"/>
          </ac:picMkLst>
        </pc:picChg>
        <pc:picChg chg="del">
          <ac:chgData name="Punit Dharmadhikari" userId="ee401bb8b8c2a74d" providerId="LiveId" clId="{6F58F84E-498F-4B8D-AECC-6B61F4CBE920}" dt="2021-04-06T12:37:57.153" v="2190" actId="478"/>
          <ac:picMkLst>
            <pc:docMk/>
            <pc:sldMk cId="2490214047" sldId="298"/>
            <ac:picMk id="950" creationId="{61388CF3-6DA6-461E-BBAD-FED48CB8AD8B}"/>
          </ac:picMkLst>
        </pc:picChg>
        <pc:picChg chg="del">
          <ac:chgData name="Punit Dharmadhikari" userId="ee401bb8b8c2a74d" providerId="LiveId" clId="{6F58F84E-498F-4B8D-AECC-6B61F4CBE920}" dt="2021-04-06T12:37:57.153" v="2190" actId="478"/>
          <ac:picMkLst>
            <pc:docMk/>
            <pc:sldMk cId="2490214047" sldId="298"/>
            <ac:picMk id="952" creationId="{D952D25F-D96B-4E64-9167-BA08203E7959}"/>
          </ac:picMkLst>
        </pc:picChg>
        <pc:picChg chg="del">
          <ac:chgData name="Punit Dharmadhikari" userId="ee401bb8b8c2a74d" providerId="LiveId" clId="{6F58F84E-498F-4B8D-AECC-6B61F4CBE920}" dt="2021-04-06T12:37:57.153" v="2190" actId="478"/>
          <ac:picMkLst>
            <pc:docMk/>
            <pc:sldMk cId="2490214047" sldId="298"/>
            <ac:picMk id="953" creationId="{A4381ABB-3C29-465B-A6EA-7F0CE3C86FB3}"/>
          </ac:picMkLst>
        </pc:picChg>
        <pc:picChg chg="del">
          <ac:chgData name="Punit Dharmadhikari" userId="ee401bb8b8c2a74d" providerId="LiveId" clId="{6F58F84E-498F-4B8D-AECC-6B61F4CBE920}" dt="2021-04-06T12:37:57.153" v="2190" actId="478"/>
          <ac:picMkLst>
            <pc:docMk/>
            <pc:sldMk cId="2490214047" sldId="298"/>
            <ac:picMk id="956" creationId="{25972ED7-5291-4EE0-AFD2-3191D2D6178B}"/>
          </ac:picMkLst>
        </pc:picChg>
        <pc:picChg chg="del">
          <ac:chgData name="Punit Dharmadhikari" userId="ee401bb8b8c2a74d" providerId="LiveId" clId="{6F58F84E-498F-4B8D-AECC-6B61F4CBE920}" dt="2021-04-06T12:37:57.153" v="2190" actId="478"/>
          <ac:picMkLst>
            <pc:docMk/>
            <pc:sldMk cId="2490214047" sldId="298"/>
            <ac:picMk id="958" creationId="{7B728CD0-49AE-4789-BE47-33F2377C32E7}"/>
          </ac:picMkLst>
        </pc:picChg>
        <pc:cxnChg chg="add mod">
          <ac:chgData name="Punit Dharmadhikari" userId="ee401bb8b8c2a74d" providerId="LiveId" clId="{6F58F84E-498F-4B8D-AECC-6B61F4CBE920}" dt="2021-04-06T12:48:15.989" v="2363" actId="1076"/>
          <ac:cxnSpMkLst>
            <pc:docMk/>
            <pc:sldMk cId="2490214047" sldId="298"/>
            <ac:cxnSpMk id="15" creationId="{F8CF4997-F404-47F9-8FFD-715873837DE0}"/>
          </ac:cxnSpMkLst>
        </pc:cxnChg>
        <pc:cxnChg chg="add mod">
          <ac:chgData name="Punit Dharmadhikari" userId="ee401bb8b8c2a74d" providerId="LiveId" clId="{6F58F84E-498F-4B8D-AECC-6B61F4CBE920}" dt="2021-04-06T13:13:07.020" v="2499" actId="1076"/>
          <ac:cxnSpMkLst>
            <pc:docMk/>
            <pc:sldMk cId="2490214047" sldId="298"/>
            <ac:cxnSpMk id="518" creationId="{BA5C18AE-CF3D-4FC8-B00D-333D14961DA3}"/>
          </ac:cxnSpMkLst>
        </pc:cxnChg>
        <pc:cxnChg chg="add mod">
          <ac:chgData name="Punit Dharmadhikari" userId="ee401bb8b8c2a74d" providerId="LiveId" clId="{6F58F84E-498F-4B8D-AECC-6B61F4CBE920}" dt="2021-04-06T13:18:55.974" v="2525" actId="1076"/>
          <ac:cxnSpMkLst>
            <pc:docMk/>
            <pc:sldMk cId="2490214047" sldId="298"/>
            <ac:cxnSpMk id="520" creationId="{E62A48B9-B580-4FC8-80A5-F758636FF1BA}"/>
          </ac:cxnSpMkLst>
        </pc:cxnChg>
        <pc:cxnChg chg="add mod">
          <ac:chgData name="Punit Dharmadhikari" userId="ee401bb8b8c2a74d" providerId="LiveId" clId="{6F58F84E-498F-4B8D-AECC-6B61F4CBE920}" dt="2021-04-06T13:20:48.228" v="2530" actId="1076"/>
          <ac:cxnSpMkLst>
            <pc:docMk/>
            <pc:sldMk cId="2490214047" sldId="298"/>
            <ac:cxnSpMk id="521" creationId="{DC984448-D571-43D2-A89F-C4C5872B5776}"/>
          </ac:cxnSpMkLst>
        </pc:cxnChg>
      </pc:sldChg>
      <pc:sldChg chg="modTransition">
        <pc:chgData name="Punit Dharmadhikari" userId="ee401bb8b8c2a74d" providerId="LiveId" clId="{6F58F84E-498F-4B8D-AECC-6B61F4CBE920}" dt="2021-04-06T14:10:06.361" v="2541"/>
        <pc:sldMkLst>
          <pc:docMk/>
          <pc:sldMk cId="3968108797" sldId="298"/>
        </pc:sldMkLst>
      </pc:sldChg>
      <pc:sldChg chg="addSp modSp mod modAnim modNotesTx">
        <pc:chgData name="Punit Dharmadhikari" userId="ee401bb8b8c2a74d" providerId="LiveId" clId="{6F58F84E-498F-4B8D-AECC-6B61F4CBE920}" dt="2021-04-06T14:46:40.008" v="3266"/>
        <pc:sldMkLst>
          <pc:docMk/>
          <pc:sldMk cId="841404583" sldId="300"/>
        </pc:sldMkLst>
        <pc:spChg chg="mod">
          <ac:chgData name="Punit Dharmadhikari" userId="ee401bb8b8c2a74d" providerId="LiveId" clId="{6F58F84E-498F-4B8D-AECC-6B61F4CBE920}" dt="2021-04-06T14:45:45.118" v="3257" actId="14100"/>
          <ac:spMkLst>
            <pc:docMk/>
            <pc:sldMk cId="841404583" sldId="300"/>
            <ac:spMk id="4" creationId="{39E13560-A8B5-478B-9782-4EB0C913DCAE}"/>
          </ac:spMkLst>
        </pc:spChg>
        <pc:spChg chg="add mod">
          <ac:chgData name="Punit Dharmadhikari" userId="ee401bb8b8c2a74d" providerId="LiveId" clId="{6F58F84E-498F-4B8D-AECC-6B61F4CBE920}" dt="2021-04-06T14:46:36.733" v="3265" actId="14100"/>
          <ac:spMkLst>
            <pc:docMk/>
            <pc:sldMk cId="841404583" sldId="300"/>
            <ac:spMk id="233" creationId="{F8ACE574-4288-4263-8990-059E4350F2B7}"/>
          </ac:spMkLst>
        </pc:spChg>
        <pc:spChg chg="mod">
          <ac:chgData name="Punit Dharmadhikari" userId="ee401bb8b8c2a74d" providerId="LiveId" clId="{6F58F84E-498F-4B8D-AECC-6B61F4CBE920}" dt="2021-04-06T14:45:54.342" v="3259" actId="14100"/>
          <ac:spMkLst>
            <pc:docMk/>
            <pc:sldMk cId="841404583" sldId="300"/>
            <ac:spMk id="241" creationId="{FE9D17AA-72CC-470F-A321-12C15BA7FF4A}"/>
          </ac:spMkLst>
        </pc:spChg>
        <pc:spChg chg="mod">
          <ac:chgData name="Punit Dharmadhikari" userId="ee401bb8b8c2a74d" providerId="LiveId" clId="{6F58F84E-498F-4B8D-AECC-6B61F4CBE920}" dt="2021-04-06T14:45:26.525" v="3216" actId="1076"/>
          <ac:spMkLst>
            <pc:docMk/>
            <pc:sldMk cId="841404583" sldId="300"/>
            <ac:spMk id="406" creationId="{00000000-0000-0000-0000-000000000000}"/>
          </ac:spMkLst>
        </pc:spChg>
        <pc:picChg chg="mod">
          <ac:chgData name="Punit Dharmadhikari" userId="ee401bb8b8c2a74d" providerId="LiveId" clId="{6F58F84E-498F-4B8D-AECC-6B61F4CBE920}" dt="2021-04-06T14:45:38.830" v="3255" actId="1076"/>
          <ac:picMkLst>
            <pc:docMk/>
            <pc:sldMk cId="841404583" sldId="300"/>
            <ac:picMk id="3" creationId="{29BF3DF4-C546-48A9-9805-014F36CD5EB7}"/>
          </ac:picMkLst>
        </pc:picChg>
      </pc:sldChg>
      <pc:sldChg chg="modSp add del mod ord">
        <pc:chgData name="Punit Dharmadhikari" userId="ee401bb8b8c2a74d" providerId="LiveId" clId="{6F58F84E-498F-4B8D-AECC-6B61F4CBE920}" dt="2021-04-06T14:17:57.935" v="2645" actId="2696"/>
        <pc:sldMkLst>
          <pc:docMk/>
          <pc:sldMk cId="1387246374" sldId="301"/>
        </pc:sldMkLst>
        <pc:spChg chg="mod">
          <ac:chgData name="Punit Dharmadhikari" userId="ee401bb8b8c2a74d" providerId="LiveId" clId="{6F58F84E-498F-4B8D-AECC-6B61F4CBE920}" dt="2021-04-06T14:17:48.010" v="2643" actId="20577"/>
          <ac:spMkLst>
            <pc:docMk/>
            <pc:sldMk cId="1387246374" sldId="301"/>
            <ac:spMk id="4" creationId="{9E754C95-78F9-44D1-B53A-2ED801F660B0}"/>
          </ac:spMkLst>
        </pc:spChg>
      </pc:sldChg>
      <pc:sldChg chg="modSp add mod setBg">
        <pc:chgData name="Punit Dharmadhikari" userId="ee401bb8b8c2a74d" providerId="LiveId" clId="{6F58F84E-498F-4B8D-AECC-6B61F4CBE920}" dt="2021-04-06T14:19:29.661" v="2809" actId="20577"/>
        <pc:sldMkLst>
          <pc:docMk/>
          <pc:sldMk cId="1813888143" sldId="302"/>
        </pc:sldMkLst>
        <pc:spChg chg="mod">
          <ac:chgData name="Punit Dharmadhikari" userId="ee401bb8b8c2a74d" providerId="LiveId" clId="{6F58F84E-498F-4B8D-AECC-6B61F4CBE920}" dt="2021-04-06T14:18:27.222" v="2690" actId="20577"/>
          <ac:spMkLst>
            <pc:docMk/>
            <pc:sldMk cId="1813888143" sldId="302"/>
            <ac:spMk id="174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4:19:29.661" v="2809" actId="20577"/>
          <ac:spMkLst>
            <pc:docMk/>
            <pc:sldMk cId="1813888143" sldId="302"/>
            <ac:spMk id="175" creationId="{00000000-0000-0000-0000-000000000000}"/>
          </ac:spMkLst>
        </pc:spChg>
        <pc:spChg chg="mod">
          <ac:chgData name="Punit Dharmadhikari" userId="ee401bb8b8c2a74d" providerId="LiveId" clId="{6F58F84E-498F-4B8D-AECC-6B61F4CBE920}" dt="2021-04-06T14:19:16.556" v="2767" actId="20577"/>
          <ac:spMkLst>
            <pc:docMk/>
            <pc:sldMk cId="1813888143" sldId="302"/>
            <ac:spMk id="176" creationId="{00000000-0000-0000-0000-000000000000}"/>
          </ac:spMkLst>
        </pc:spChg>
      </pc:sldChg>
      <pc:sldChg chg="addSp delSp modSp add mod modAnim modNotesTx">
        <pc:chgData name="Punit Dharmadhikari" userId="ee401bb8b8c2a74d" providerId="LiveId" clId="{6F58F84E-498F-4B8D-AECC-6B61F4CBE920}" dt="2021-04-06T14:44:28.636" v="3191" actId="20577"/>
        <pc:sldMkLst>
          <pc:docMk/>
          <pc:sldMk cId="317287966" sldId="303"/>
        </pc:sldMkLst>
        <pc:spChg chg="add mod">
          <ac:chgData name="Punit Dharmadhikari" userId="ee401bb8b8c2a74d" providerId="LiveId" clId="{6F58F84E-498F-4B8D-AECC-6B61F4CBE920}" dt="2021-04-06T14:24:03.203" v="2850" actId="14100"/>
          <ac:spMkLst>
            <pc:docMk/>
            <pc:sldMk cId="317287966" sldId="303"/>
            <ac:spMk id="4" creationId="{4B30D523-EFC2-450E-8B57-56A7A80E084A}"/>
          </ac:spMkLst>
        </pc:spChg>
        <pc:spChg chg="add mod">
          <ac:chgData name="Punit Dharmadhikari" userId="ee401bb8b8c2a74d" providerId="LiveId" clId="{6F58F84E-498F-4B8D-AECC-6B61F4CBE920}" dt="2021-04-06T14:36:45.552" v="2995" actId="1076"/>
          <ac:spMkLst>
            <pc:docMk/>
            <pc:sldMk cId="317287966" sldId="303"/>
            <ac:spMk id="5" creationId="{14EC14FD-696F-4612-9F7C-40040884347A}"/>
          </ac:spMkLst>
        </pc:spChg>
        <pc:spChg chg="add mod">
          <ac:chgData name="Punit Dharmadhikari" userId="ee401bb8b8c2a74d" providerId="LiveId" clId="{6F58F84E-498F-4B8D-AECC-6B61F4CBE920}" dt="2021-04-06T14:24:48.641" v="2855" actId="14100"/>
          <ac:spMkLst>
            <pc:docMk/>
            <pc:sldMk cId="317287966" sldId="303"/>
            <ac:spMk id="8" creationId="{08CEACD0-1D80-4DA1-BA37-2726626DE8EC}"/>
          </ac:spMkLst>
        </pc:spChg>
        <pc:spChg chg="add del">
          <ac:chgData name="Punit Dharmadhikari" userId="ee401bb8b8c2a74d" providerId="LiveId" clId="{6F58F84E-498F-4B8D-AECC-6B61F4CBE920}" dt="2021-04-06T14:26:49.183" v="2869" actId="478"/>
          <ac:spMkLst>
            <pc:docMk/>
            <pc:sldMk cId="317287966" sldId="303"/>
            <ac:spMk id="11" creationId="{167B0FD6-F719-43B8-8260-446955D1461F}"/>
          </ac:spMkLst>
        </pc:spChg>
        <pc:spChg chg="add mod">
          <ac:chgData name="Punit Dharmadhikari" userId="ee401bb8b8c2a74d" providerId="LiveId" clId="{6F58F84E-498F-4B8D-AECC-6B61F4CBE920}" dt="2021-04-06T14:36:40.386" v="2994" actId="14100"/>
          <ac:spMkLst>
            <pc:docMk/>
            <pc:sldMk cId="317287966" sldId="303"/>
            <ac:spMk id="32" creationId="{4B1114F0-CAEA-4D9E-A25E-7F1A5C65264F}"/>
          </ac:spMkLst>
        </pc:spChg>
        <pc:picChg chg="add mod modCrop">
          <ac:chgData name="Punit Dharmadhikari" userId="ee401bb8b8c2a74d" providerId="LiveId" clId="{6F58F84E-498F-4B8D-AECC-6B61F4CBE920}" dt="2021-04-06T14:23:20.496" v="2844" actId="14100"/>
          <ac:picMkLst>
            <pc:docMk/>
            <pc:sldMk cId="317287966" sldId="303"/>
            <ac:picMk id="3" creationId="{3AB4E82F-FEBC-48B2-81E2-F8F198EE9C2E}"/>
          </ac:picMkLst>
        </pc:picChg>
        <pc:picChg chg="add mod modCrop">
          <ac:chgData name="Punit Dharmadhikari" userId="ee401bb8b8c2a74d" providerId="LiveId" clId="{6F58F84E-498F-4B8D-AECC-6B61F4CBE920}" dt="2021-04-06T14:35:48.923" v="2979" actId="1076"/>
          <ac:picMkLst>
            <pc:docMk/>
            <pc:sldMk cId="317287966" sldId="303"/>
            <ac:picMk id="9" creationId="{54DD0A49-0CD7-4CE3-8B79-4C1E42E56334}"/>
          </ac:picMkLst>
        </pc:picChg>
        <pc:picChg chg="add mod modCrop">
          <ac:chgData name="Punit Dharmadhikari" userId="ee401bb8b8c2a74d" providerId="LiveId" clId="{6F58F84E-498F-4B8D-AECC-6B61F4CBE920}" dt="2021-04-06T14:40:05.115" v="3063" actId="1076"/>
          <ac:picMkLst>
            <pc:docMk/>
            <pc:sldMk cId="317287966" sldId="303"/>
            <ac:picMk id="12" creationId="{AE8C77B9-B93E-4820-A784-B473D0C32C4A}"/>
          </ac:picMkLst>
        </pc:picChg>
        <pc:picChg chg="add mod modCrop">
          <ac:chgData name="Punit Dharmadhikari" userId="ee401bb8b8c2a74d" providerId="LiveId" clId="{6F58F84E-498F-4B8D-AECC-6B61F4CBE920}" dt="2021-04-06T14:40:05.360" v="3064" actId="1076"/>
          <ac:picMkLst>
            <pc:docMk/>
            <pc:sldMk cId="317287966" sldId="303"/>
            <ac:picMk id="14" creationId="{0AAEC9FB-1017-4216-82B0-C34EACB5EF5F}"/>
          </ac:picMkLst>
        </pc:picChg>
        <pc:picChg chg="del">
          <ac:chgData name="Punit Dharmadhikari" userId="ee401bb8b8c2a74d" providerId="LiveId" clId="{6F58F84E-498F-4B8D-AECC-6B61F4CBE920}" dt="2021-04-06T14:22:28.147" v="2828" actId="478"/>
          <ac:picMkLst>
            <pc:docMk/>
            <pc:sldMk cId="317287966" sldId="303"/>
            <ac:picMk id="16" creationId="{10336618-70FC-4F8C-8480-AB2913194300}"/>
          </ac:picMkLst>
        </pc:picChg>
        <pc:picChg chg="add mod modCrop">
          <ac:chgData name="Punit Dharmadhikari" userId="ee401bb8b8c2a74d" providerId="LiveId" clId="{6F58F84E-498F-4B8D-AECC-6B61F4CBE920}" dt="2021-04-06T14:40:05.553" v="3065" actId="1076"/>
          <ac:picMkLst>
            <pc:docMk/>
            <pc:sldMk cId="317287966" sldId="303"/>
            <ac:picMk id="17" creationId="{DDE50235-AA7F-4232-9FDB-A1688B10AA47}"/>
          </ac:picMkLst>
        </pc:picChg>
        <pc:picChg chg="del">
          <ac:chgData name="Punit Dharmadhikari" userId="ee401bb8b8c2a74d" providerId="LiveId" clId="{6F58F84E-498F-4B8D-AECC-6B61F4CBE920}" dt="2021-04-06T14:22:26.666" v="2827" actId="478"/>
          <ac:picMkLst>
            <pc:docMk/>
            <pc:sldMk cId="317287966" sldId="303"/>
            <ac:picMk id="18" creationId="{7A628201-EF64-42F7-8F7E-29C4F85B7D07}"/>
          </ac:picMkLst>
        </pc:picChg>
        <pc:picChg chg="add mod modCrop">
          <ac:chgData name="Punit Dharmadhikari" userId="ee401bb8b8c2a74d" providerId="LiveId" clId="{6F58F84E-498F-4B8D-AECC-6B61F4CBE920}" dt="2021-04-06T14:40:05.737" v="3066" actId="1076"/>
          <ac:picMkLst>
            <pc:docMk/>
            <pc:sldMk cId="317287966" sldId="303"/>
            <ac:picMk id="20" creationId="{8BFD6B10-F71E-4DD9-A7DB-141A9C4AD201}"/>
          </ac:picMkLst>
        </pc:picChg>
        <pc:picChg chg="add mod modCrop">
          <ac:chgData name="Punit Dharmadhikari" userId="ee401bb8b8c2a74d" providerId="LiveId" clId="{6F58F84E-498F-4B8D-AECC-6B61F4CBE920}" dt="2021-04-06T14:40:05.967" v="3067" actId="1076"/>
          <ac:picMkLst>
            <pc:docMk/>
            <pc:sldMk cId="317287966" sldId="303"/>
            <ac:picMk id="22" creationId="{B341B51C-A043-416B-8389-FA2859B1951A}"/>
          </ac:picMkLst>
        </pc:picChg>
        <pc:picChg chg="add mod modCrop">
          <ac:chgData name="Punit Dharmadhikari" userId="ee401bb8b8c2a74d" providerId="LiveId" clId="{6F58F84E-498F-4B8D-AECC-6B61F4CBE920}" dt="2021-04-06T14:40:06.136" v="3068" actId="1076"/>
          <ac:picMkLst>
            <pc:docMk/>
            <pc:sldMk cId="317287966" sldId="303"/>
            <ac:picMk id="24" creationId="{343AB72A-0CBB-4AFA-83D4-E606B535DDCF}"/>
          </ac:picMkLst>
        </pc:picChg>
        <pc:picChg chg="add mod modCrop">
          <ac:chgData name="Punit Dharmadhikari" userId="ee401bb8b8c2a74d" providerId="LiveId" clId="{6F58F84E-498F-4B8D-AECC-6B61F4CBE920}" dt="2021-04-06T14:40:06.331" v="3069" actId="1076"/>
          <ac:picMkLst>
            <pc:docMk/>
            <pc:sldMk cId="317287966" sldId="303"/>
            <ac:picMk id="26" creationId="{4A329BCE-FD6F-4609-81F3-CCC3AE0D794B}"/>
          </ac:picMkLst>
        </pc:picChg>
        <pc:picChg chg="add mod modCrop">
          <ac:chgData name="Punit Dharmadhikari" userId="ee401bb8b8c2a74d" providerId="LiveId" clId="{6F58F84E-498F-4B8D-AECC-6B61F4CBE920}" dt="2021-04-06T14:40:06.513" v="3070" actId="1076"/>
          <ac:picMkLst>
            <pc:docMk/>
            <pc:sldMk cId="317287966" sldId="303"/>
            <ac:picMk id="28" creationId="{8FCFCD89-CD63-410E-80A0-274C75F3C3C0}"/>
          </ac:picMkLst>
        </pc:picChg>
        <pc:picChg chg="add mod modCrop">
          <ac:chgData name="Punit Dharmadhikari" userId="ee401bb8b8c2a74d" providerId="LiveId" clId="{6F58F84E-498F-4B8D-AECC-6B61F4CBE920}" dt="2021-04-06T14:43:46.705" v="3096" actId="1076"/>
          <ac:picMkLst>
            <pc:docMk/>
            <pc:sldMk cId="317287966" sldId="303"/>
            <ac:picMk id="30" creationId="{A20B5CB9-4221-449B-8D4E-05548C31ED5B}"/>
          </ac:picMkLst>
        </pc:picChg>
        <pc:picChg chg="add mod ord modCrop">
          <ac:chgData name="Punit Dharmadhikari" userId="ee401bb8b8c2a74d" providerId="LiveId" clId="{6F58F84E-498F-4B8D-AECC-6B61F4CBE920}" dt="2021-04-06T14:42:49.541" v="3092" actId="167"/>
          <ac:picMkLst>
            <pc:docMk/>
            <pc:sldMk cId="317287966" sldId="303"/>
            <ac:picMk id="33" creationId="{B4459F40-848F-4D79-B498-C0091E59E744}"/>
          </ac:picMkLst>
        </pc:picChg>
      </pc:sldChg>
      <pc:sldChg chg="modSp add mod">
        <pc:chgData name="Punit Dharmadhikari" userId="ee401bb8b8c2a74d" providerId="LiveId" clId="{6F58F84E-498F-4B8D-AECC-6B61F4CBE920}" dt="2021-04-06T15:09:21.920" v="3754" actId="688"/>
        <pc:sldMkLst>
          <pc:docMk/>
          <pc:sldMk cId="820222392" sldId="304"/>
        </pc:sldMkLst>
        <pc:spChg chg="mod">
          <ac:chgData name="Punit Dharmadhikari" userId="ee401bb8b8c2a74d" providerId="LiveId" clId="{6F58F84E-498F-4B8D-AECC-6B61F4CBE920}" dt="2021-04-06T15:08:55.452" v="3752" actId="20577"/>
          <ac:spMkLst>
            <pc:docMk/>
            <pc:sldMk cId="820222392" sldId="304"/>
            <ac:spMk id="759" creationId="{00000000-0000-0000-0000-000000000000}"/>
          </ac:spMkLst>
        </pc:spChg>
        <pc:grpChg chg="mod">
          <ac:chgData name="Punit Dharmadhikari" userId="ee401bb8b8c2a74d" providerId="LiveId" clId="{6F58F84E-498F-4B8D-AECC-6B61F4CBE920}" dt="2021-04-06T15:09:21.920" v="3754" actId="688"/>
          <ac:grpSpMkLst>
            <pc:docMk/>
            <pc:sldMk cId="820222392" sldId="304"/>
            <ac:grpSpMk id="761" creationId="{00000000-0000-0000-0000-000000000000}"/>
          </ac:grpSpMkLst>
        </pc:grpChg>
      </pc:sldChg>
      <pc:sldChg chg="modSp add del mod">
        <pc:chgData name="Punit Dharmadhikari" userId="ee401bb8b8c2a74d" providerId="LiveId" clId="{6F58F84E-498F-4B8D-AECC-6B61F4CBE920}" dt="2021-04-06T15:10:02.269" v="3769" actId="2696"/>
        <pc:sldMkLst>
          <pc:docMk/>
          <pc:sldMk cId="3650410680" sldId="305"/>
        </pc:sldMkLst>
        <pc:spChg chg="mod">
          <ac:chgData name="Punit Dharmadhikari" userId="ee401bb8b8c2a74d" providerId="LiveId" clId="{6F58F84E-498F-4B8D-AECC-6B61F4CBE920}" dt="2021-04-06T15:09:37.281" v="3763" actId="20577"/>
          <ac:spMkLst>
            <pc:docMk/>
            <pc:sldMk cId="3650410680" sldId="305"/>
            <ac:spMk id="759" creationId="{00000000-0000-0000-0000-000000000000}"/>
          </ac:spMkLst>
        </pc:spChg>
      </pc:sldChg>
      <pc:sldChg chg="addSp delSp modSp add mod ord">
        <pc:chgData name="Punit Dharmadhikari" userId="ee401bb8b8c2a74d" providerId="LiveId" clId="{6F58F84E-498F-4B8D-AECC-6B61F4CBE920}" dt="2021-04-06T15:21:35.451" v="4087"/>
        <pc:sldMkLst>
          <pc:docMk/>
          <pc:sldMk cId="3527408766" sldId="306"/>
        </pc:sldMkLst>
        <pc:spChg chg="mod">
          <ac:chgData name="Punit Dharmadhikari" userId="ee401bb8b8c2a74d" providerId="LiveId" clId="{6F58F84E-498F-4B8D-AECC-6B61F4CBE920}" dt="2021-04-06T15:11:01.297" v="3797"/>
          <ac:spMkLst>
            <pc:docMk/>
            <pc:sldMk cId="3527408766" sldId="306"/>
            <ac:spMk id="14" creationId="{36131FC1-EE76-4665-807F-CDA878B53CCA}"/>
          </ac:spMkLst>
        </pc:spChg>
        <pc:spChg chg="mod">
          <ac:chgData name="Punit Dharmadhikari" userId="ee401bb8b8c2a74d" providerId="LiveId" clId="{6F58F84E-498F-4B8D-AECC-6B61F4CBE920}" dt="2021-04-06T15:11:01.297" v="3797"/>
          <ac:spMkLst>
            <pc:docMk/>
            <pc:sldMk cId="3527408766" sldId="306"/>
            <ac:spMk id="15" creationId="{1B2A3262-8EA3-4A8F-9DEC-BF7816613F3C}"/>
          </ac:spMkLst>
        </pc:spChg>
        <pc:spChg chg="mod">
          <ac:chgData name="Punit Dharmadhikari" userId="ee401bb8b8c2a74d" providerId="LiveId" clId="{6F58F84E-498F-4B8D-AECC-6B61F4CBE920}" dt="2021-04-06T15:11:01.297" v="3797"/>
          <ac:spMkLst>
            <pc:docMk/>
            <pc:sldMk cId="3527408766" sldId="306"/>
            <ac:spMk id="16" creationId="{DEE522FC-9C98-4A78-A98C-3F7867B9E44D}"/>
          </ac:spMkLst>
        </pc:spChg>
        <pc:spChg chg="mod">
          <ac:chgData name="Punit Dharmadhikari" userId="ee401bb8b8c2a74d" providerId="LiveId" clId="{6F58F84E-498F-4B8D-AECC-6B61F4CBE920}" dt="2021-04-06T15:11:06.037" v="3800"/>
          <ac:spMkLst>
            <pc:docMk/>
            <pc:sldMk cId="3527408766" sldId="306"/>
            <ac:spMk id="21" creationId="{1B3A444F-43D3-4B7E-A23B-06835A284419}"/>
          </ac:spMkLst>
        </pc:spChg>
        <pc:spChg chg="mod">
          <ac:chgData name="Punit Dharmadhikari" userId="ee401bb8b8c2a74d" providerId="LiveId" clId="{6F58F84E-498F-4B8D-AECC-6B61F4CBE920}" dt="2021-04-06T15:11:06.037" v="3800"/>
          <ac:spMkLst>
            <pc:docMk/>
            <pc:sldMk cId="3527408766" sldId="306"/>
            <ac:spMk id="22" creationId="{A2DAE01B-33F4-4C88-9468-6012D8797CB6}"/>
          </ac:spMkLst>
        </pc:spChg>
        <pc:spChg chg="mod">
          <ac:chgData name="Punit Dharmadhikari" userId="ee401bb8b8c2a74d" providerId="LiveId" clId="{6F58F84E-498F-4B8D-AECC-6B61F4CBE920}" dt="2021-04-06T15:11:06.037" v="3800"/>
          <ac:spMkLst>
            <pc:docMk/>
            <pc:sldMk cId="3527408766" sldId="306"/>
            <ac:spMk id="23" creationId="{BB0D5297-A358-4266-A1D6-97A0658205D7}"/>
          </ac:spMkLst>
        </pc:spChg>
        <pc:spChg chg="mod">
          <ac:chgData name="Punit Dharmadhikari" userId="ee401bb8b8c2a74d" providerId="LiveId" clId="{6F58F84E-498F-4B8D-AECC-6B61F4CBE920}" dt="2021-04-06T15:10:09.818" v="3783" actId="20577"/>
          <ac:spMkLst>
            <pc:docMk/>
            <pc:sldMk cId="3527408766" sldId="306"/>
            <ac:spMk id="759" creationId="{00000000-0000-0000-0000-000000000000}"/>
          </ac:spMkLst>
        </pc:spChg>
        <pc:grpChg chg="add mod">
          <ac:chgData name="Punit Dharmadhikari" userId="ee401bb8b8c2a74d" providerId="LiveId" clId="{6F58F84E-498F-4B8D-AECC-6B61F4CBE920}" dt="2021-04-06T15:11:05.236" v="3799" actId="688"/>
          <ac:grpSpMkLst>
            <pc:docMk/>
            <pc:sldMk cId="3527408766" sldId="306"/>
            <ac:grpSpMk id="12" creationId="{F2E973AD-BA00-45C1-9269-DA3B9568A5DB}"/>
          </ac:grpSpMkLst>
        </pc:grpChg>
        <pc:grpChg chg="add mod">
          <ac:chgData name="Punit Dharmadhikari" userId="ee401bb8b8c2a74d" providerId="LiveId" clId="{6F58F84E-498F-4B8D-AECC-6B61F4CBE920}" dt="2021-04-06T15:11:09.694" v="3802" actId="688"/>
          <ac:grpSpMkLst>
            <pc:docMk/>
            <pc:sldMk cId="3527408766" sldId="306"/>
            <ac:grpSpMk id="19" creationId="{44F923C8-9D99-4A7B-AEF1-7A62330C40CE}"/>
          </ac:grpSpMkLst>
        </pc:grpChg>
        <pc:grpChg chg="mod">
          <ac:chgData name="Punit Dharmadhikari" userId="ee401bb8b8c2a74d" providerId="LiveId" clId="{6F58F84E-498F-4B8D-AECC-6B61F4CBE920}" dt="2021-04-06T15:10:59.710" v="3796" actId="688"/>
          <ac:grpSpMkLst>
            <pc:docMk/>
            <pc:sldMk cId="3527408766" sldId="306"/>
            <ac:grpSpMk id="761" creationId="{00000000-0000-0000-0000-000000000000}"/>
          </ac:grpSpMkLst>
        </pc:grpChg>
        <pc:picChg chg="add del mod modCrop">
          <ac:chgData name="Punit Dharmadhikari" userId="ee401bb8b8c2a74d" providerId="LiveId" clId="{6F58F84E-498F-4B8D-AECC-6B61F4CBE920}" dt="2021-04-06T15:11:29.141" v="3806" actId="21"/>
          <ac:picMkLst>
            <pc:docMk/>
            <pc:sldMk cId="3527408766" sldId="306"/>
            <ac:picMk id="3" creationId="{9F7CCF2B-CE52-45C7-A99C-9338B514D441}"/>
          </ac:picMkLst>
        </pc:picChg>
        <pc:cxnChg chg="mod">
          <ac:chgData name="Punit Dharmadhikari" userId="ee401bb8b8c2a74d" providerId="LiveId" clId="{6F58F84E-498F-4B8D-AECC-6B61F4CBE920}" dt="2021-04-06T15:11:01.297" v="3797"/>
          <ac:cxnSpMkLst>
            <pc:docMk/>
            <pc:sldMk cId="3527408766" sldId="306"/>
            <ac:cxnSpMk id="13" creationId="{18CCBDF2-66B3-4C0C-A96A-9FB334AA5044}"/>
          </ac:cxnSpMkLst>
        </pc:cxnChg>
        <pc:cxnChg chg="mod">
          <ac:chgData name="Punit Dharmadhikari" userId="ee401bb8b8c2a74d" providerId="LiveId" clId="{6F58F84E-498F-4B8D-AECC-6B61F4CBE920}" dt="2021-04-06T15:11:01.297" v="3797"/>
          <ac:cxnSpMkLst>
            <pc:docMk/>
            <pc:sldMk cId="3527408766" sldId="306"/>
            <ac:cxnSpMk id="17" creationId="{46775647-CBC8-4E9E-8CFB-1E4C255BFF04}"/>
          </ac:cxnSpMkLst>
        </pc:cxnChg>
        <pc:cxnChg chg="mod">
          <ac:chgData name="Punit Dharmadhikari" userId="ee401bb8b8c2a74d" providerId="LiveId" clId="{6F58F84E-498F-4B8D-AECC-6B61F4CBE920}" dt="2021-04-06T15:11:01.297" v="3797"/>
          <ac:cxnSpMkLst>
            <pc:docMk/>
            <pc:sldMk cId="3527408766" sldId="306"/>
            <ac:cxnSpMk id="18" creationId="{534A11A3-1285-466B-9DE2-0A557672E52F}"/>
          </ac:cxnSpMkLst>
        </pc:cxnChg>
        <pc:cxnChg chg="mod">
          <ac:chgData name="Punit Dharmadhikari" userId="ee401bb8b8c2a74d" providerId="LiveId" clId="{6F58F84E-498F-4B8D-AECC-6B61F4CBE920}" dt="2021-04-06T15:11:06.037" v="3800"/>
          <ac:cxnSpMkLst>
            <pc:docMk/>
            <pc:sldMk cId="3527408766" sldId="306"/>
            <ac:cxnSpMk id="20" creationId="{40C370F9-6D4F-4146-9F99-87E94FE31A40}"/>
          </ac:cxnSpMkLst>
        </pc:cxnChg>
        <pc:cxnChg chg="mod">
          <ac:chgData name="Punit Dharmadhikari" userId="ee401bb8b8c2a74d" providerId="LiveId" clId="{6F58F84E-498F-4B8D-AECC-6B61F4CBE920}" dt="2021-04-06T15:11:06.037" v="3800"/>
          <ac:cxnSpMkLst>
            <pc:docMk/>
            <pc:sldMk cId="3527408766" sldId="306"/>
            <ac:cxnSpMk id="24" creationId="{3B358FAA-4C16-4A60-9732-BAD7AF35D2F4}"/>
          </ac:cxnSpMkLst>
        </pc:cxnChg>
        <pc:cxnChg chg="mod">
          <ac:chgData name="Punit Dharmadhikari" userId="ee401bb8b8c2a74d" providerId="LiveId" clId="{6F58F84E-498F-4B8D-AECC-6B61F4CBE920}" dt="2021-04-06T15:11:06.037" v="3800"/>
          <ac:cxnSpMkLst>
            <pc:docMk/>
            <pc:sldMk cId="3527408766" sldId="306"/>
            <ac:cxnSpMk id="25" creationId="{32517AAC-B259-4AC3-BC31-E6B79E9BB0F0}"/>
          </ac:cxnSpMkLst>
        </pc:cxnChg>
      </pc:sldChg>
      <pc:sldChg chg="addSp delSp modSp new mod ord modClrScheme modAnim chgLayout">
        <pc:chgData name="Punit Dharmadhikari" userId="ee401bb8b8c2a74d" providerId="LiveId" clId="{6F58F84E-498F-4B8D-AECC-6B61F4CBE920}" dt="2021-04-06T15:23:37.564" v="4114"/>
        <pc:sldMkLst>
          <pc:docMk/>
          <pc:sldMk cId="3437622729" sldId="307"/>
        </pc:sldMkLst>
        <pc:spChg chg="del mod ord">
          <ac:chgData name="Punit Dharmadhikari" userId="ee401bb8b8c2a74d" providerId="LiveId" clId="{6F58F84E-498F-4B8D-AECC-6B61F4CBE920}" dt="2021-04-06T15:11:25.292" v="3805" actId="700"/>
          <ac:spMkLst>
            <pc:docMk/>
            <pc:sldMk cId="3437622729" sldId="307"/>
            <ac:spMk id="2" creationId="{4A655B84-C825-4BF2-B1F7-2C114C5D556C}"/>
          </ac:spMkLst>
        </pc:spChg>
        <pc:spChg chg="del mod ord">
          <ac:chgData name="Punit Dharmadhikari" userId="ee401bb8b8c2a74d" providerId="LiveId" clId="{6F58F84E-498F-4B8D-AECC-6B61F4CBE920}" dt="2021-04-06T15:11:25.292" v="3805" actId="700"/>
          <ac:spMkLst>
            <pc:docMk/>
            <pc:sldMk cId="3437622729" sldId="307"/>
            <ac:spMk id="3" creationId="{42D7B733-D093-4288-9BD6-A62D66AF3034}"/>
          </ac:spMkLst>
        </pc:spChg>
        <pc:spChg chg="add mod ord">
          <ac:chgData name="Punit Dharmadhikari" userId="ee401bb8b8c2a74d" providerId="LiveId" clId="{6F58F84E-498F-4B8D-AECC-6B61F4CBE920}" dt="2021-04-06T15:11:25.292" v="3805" actId="700"/>
          <ac:spMkLst>
            <pc:docMk/>
            <pc:sldMk cId="3437622729" sldId="307"/>
            <ac:spMk id="4" creationId="{5D9D12BC-4773-4C65-9205-027721FB41DE}"/>
          </ac:spMkLst>
        </pc:spChg>
        <pc:spChg chg="add del mod ord">
          <ac:chgData name="Punit Dharmadhikari" userId="ee401bb8b8c2a74d" providerId="LiveId" clId="{6F58F84E-498F-4B8D-AECC-6B61F4CBE920}" dt="2021-04-06T15:11:31.829" v="3807" actId="478"/>
          <ac:spMkLst>
            <pc:docMk/>
            <pc:sldMk cId="3437622729" sldId="307"/>
            <ac:spMk id="5" creationId="{2800514E-2EDB-42BD-AA28-1EE04A19145C}"/>
          </ac:spMkLst>
        </pc:spChg>
        <pc:picChg chg="add mod">
          <ac:chgData name="Punit Dharmadhikari" userId="ee401bb8b8c2a74d" providerId="LiveId" clId="{6F58F84E-498F-4B8D-AECC-6B61F4CBE920}" dt="2021-04-06T15:21:40.676" v="4091" actId="1076"/>
          <ac:picMkLst>
            <pc:docMk/>
            <pc:sldMk cId="3437622729" sldId="307"/>
            <ac:picMk id="6" creationId="{3DBAE7FD-181E-4FE8-9666-9ECF0080DF94}"/>
          </ac:picMkLst>
        </pc:picChg>
        <pc:picChg chg="add mod modCrop">
          <ac:chgData name="Punit Dharmadhikari" userId="ee401bb8b8c2a74d" providerId="LiveId" clId="{6F58F84E-498F-4B8D-AECC-6B61F4CBE920}" dt="2021-04-06T15:21:43.295" v="4092" actId="1076"/>
          <ac:picMkLst>
            <pc:docMk/>
            <pc:sldMk cId="3437622729" sldId="307"/>
            <ac:picMk id="8" creationId="{6F025310-4973-4F42-B04B-37D2EE6F967C}"/>
          </ac:picMkLst>
        </pc:picChg>
        <pc:picChg chg="add mod modCrop">
          <ac:chgData name="Punit Dharmadhikari" userId="ee401bb8b8c2a74d" providerId="LiveId" clId="{6F58F84E-498F-4B8D-AECC-6B61F4CBE920}" dt="2021-04-06T15:21:44.924" v="4093" actId="1076"/>
          <ac:picMkLst>
            <pc:docMk/>
            <pc:sldMk cId="3437622729" sldId="307"/>
            <ac:picMk id="10" creationId="{AF5F041B-4E10-4614-BFAA-86BA8A0A863F}"/>
          </ac:picMkLst>
        </pc:picChg>
        <pc:picChg chg="add mod modCrop">
          <ac:chgData name="Punit Dharmadhikari" userId="ee401bb8b8c2a74d" providerId="LiveId" clId="{6F58F84E-498F-4B8D-AECC-6B61F4CBE920}" dt="2021-04-06T15:22:52.308" v="4107" actId="1076"/>
          <ac:picMkLst>
            <pc:docMk/>
            <pc:sldMk cId="3437622729" sldId="307"/>
            <ac:picMk id="12" creationId="{39E5D360-BC27-418E-8D96-8A3D27AE3535}"/>
          </ac:picMkLst>
        </pc:picChg>
      </pc:sldChg>
      <pc:sldChg chg="addSp delSp modSp new mod ord modClrScheme delAnim modAnim chgLayout">
        <pc:chgData name="Punit Dharmadhikari" userId="ee401bb8b8c2a74d" providerId="LiveId" clId="{6F58F84E-498F-4B8D-AECC-6B61F4CBE920}" dt="2021-04-06T15:24:22.262" v="4123" actId="1076"/>
        <pc:sldMkLst>
          <pc:docMk/>
          <pc:sldMk cId="3519622229" sldId="308"/>
        </pc:sldMkLst>
        <pc:spChg chg="del mod ord">
          <ac:chgData name="Punit Dharmadhikari" userId="ee401bb8b8c2a74d" providerId="LiveId" clId="{6F58F84E-498F-4B8D-AECC-6B61F4CBE920}" dt="2021-04-06T15:13:31.314" v="3831" actId="700"/>
          <ac:spMkLst>
            <pc:docMk/>
            <pc:sldMk cId="3519622229" sldId="308"/>
            <ac:spMk id="2" creationId="{2FBF47B8-48CA-4DB2-A33A-7938A635CEE6}"/>
          </ac:spMkLst>
        </pc:spChg>
        <pc:spChg chg="del">
          <ac:chgData name="Punit Dharmadhikari" userId="ee401bb8b8c2a74d" providerId="LiveId" clId="{6F58F84E-498F-4B8D-AECC-6B61F4CBE920}" dt="2021-04-06T15:13:31.314" v="3831" actId="700"/>
          <ac:spMkLst>
            <pc:docMk/>
            <pc:sldMk cId="3519622229" sldId="308"/>
            <ac:spMk id="3" creationId="{F4B95823-FDC2-4153-8C31-59952C4C20CE}"/>
          </ac:spMkLst>
        </pc:spChg>
        <pc:spChg chg="add del mod ord">
          <ac:chgData name="Punit Dharmadhikari" userId="ee401bb8b8c2a74d" providerId="LiveId" clId="{6F58F84E-498F-4B8D-AECC-6B61F4CBE920}" dt="2021-04-06T15:20:00.090" v="4064" actId="478"/>
          <ac:spMkLst>
            <pc:docMk/>
            <pc:sldMk cId="3519622229" sldId="308"/>
            <ac:spMk id="4" creationId="{1415CA1B-3980-4CE9-B984-E31B37E362ED}"/>
          </ac:spMkLst>
        </pc:spChg>
        <pc:spChg chg="add del mod">
          <ac:chgData name="Punit Dharmadhikari" userId="ee401bb8b8c2a74d" providerId="LiveId" clId="{6F58F84E-498F-4B8D-AECC-6B61F4CBE920}" dt="2021-04-06T15:20:02.933" v="4065" actId="478"/>
          <ac:spMkLst>
            <pc:docMk/>
            <pc:sldMk cId="3519622229" sldId="308"/>
            <ac:spMk id="8" creationId="{7570BBF2-3DDD-4140-816D-C183FCB54A28}"/>
          </ac:spMkLst>
        </pc:spChg>
        <pc:picChg chg="add del mod modCrop">
          <ac:chgData name="Punit Dharmadhikari" userId="ee401bb8b8c2a74d" providerId="LiveId" clId="{6F58F84E-498F-4B8D-AECC-6B61F4CBE920}" dt="2021-04-06T15:19:11.398" v="4061" actId="478"/>
          <ac:picMkLst>
            <pc:docMk/>
            <pc:sldMk cId="3519622229" sldId="308"/>
            <ac:picMk id="6" creationId="{858BD994-2F22-4D35-BBC6-8310B53F4A21}"/>
          </ac:picMkLst>
        </pc:picChg>
        <pc:picChg chg="add del mod modCrop">
          <ac:chgData name="Punit Dharmadhikari" userId="ee401bb8b8c2a74d" providerId="LiveId" clId="{6F58F84E-498F-4B8D-AECC-6B61F4CBE920}" dt="2021-04-06T15:20:38.223" v="4074" actId="478"/>
          <ac:picMkLst>
            <pc:docMk/>
            <pc:sldMk cId="3519622229" sldId="308"/>
            <ac:picMk id="10" creationId="{4EE6F552-42A7-48E1-8DEE-A7C986DB3704}"/>
          </ac:picMkLst>
        </pc:picChg>
        <pc:picChg chg="add mod modCrop">
          <ac:chgData name="Punit Dharmadhikari" userId="ee401bb8b8c2a74d" providerId="LiveId" clId="{6F58F84E-498F-4B8D-AECC-6B61F4CBE920}" dt="2021-04-06T15:20:59.368" v="4081" actId="1076"/>
          <ac:picMkLst>
            <pc:docMk/>
            <pc:sldMk cId="3519622229" sldId="308"/>
            <ac:picMk id="12" creationId="{62F0F243-4997-4E19-BD26-B31899C8438B}"/>
          </ac:picMkLst>
        </pc:picChg>
        <pc:picChg chg="add mod modCrop">
          <ac:chgData name="Punit Dharmadhikari" userId="ee401bb8b8c2a74d" providerId="LiveId" clId="{6F58F84E-498F-4B8D-AECC-6B61F4CBE920}" dt="2021-04-06T15:23:49.642" v="4117" actId="1076"/>
          <ac:picMkLst>
            <pc:docMk/>
            <pc:sldMk cId="3519622229" sldId="308"/>
            <ac:picMk id="14" creationId="{221C2F31-A0AE-4321-B2DD-857F881731AB}"/>
          </ac:picMkLst>
        </pc:picChg>
        <pc:picChg chg="add mod modCrop">
          <ac:chgData name="Punit Dharmadhikari" userId="ee401bb8b8c2a74d" providerId="LiveId" clId="{6F58F84E-498F-4B8D-AECC-6B61F4CBE920}" dt="2021-04-06T15:24:22.262" v="4123" actId="1076"/>
          <ac:picMkLst>
            <pc:docMk/>
            <pc:sldMk cId="3519622229" sldId="308"/>
            <ac:picMk id="16" creationId="{D4DCD2D8-75D5-4722-9AAD-EC07BBB85AD5}"/>
          </ac:picMkLst>
        </pc:picChg>
      </pc:sldChg>
      <pc:sldChg chg="modSp add mod ord">
        <pc:chgData name="Punit Dharmadhikari" userId="ee401bb8b8c2a74d" providerId="LiveId" clId="{6F58F84E-498F-4B8D-AECC-6B61F4CBE920}" dt="2021-04-06T15:18:45.472" v="4055"/>
        <pc:sldMkLst>
          <pc:docMk/>
          <pc:sldMk cId="3019022670" sldId="309"/>
        </pc:sldMkLst>
        <pc:spChg chg="mod">
          <ac:chgData name="Punit Dharmadhikari" userId="ee401bb8b8c2a74d" providerId="LiveId" clId="{6F58F84E-498F-4B8D-AECC-6B61F4CBE920}" dt="2021-04-06T15:18:38.993" v="4053" actId="20577"/>
          <ac:spMkLst>
            <pc:docMk/>
            <pc:sldMk cId="3019022670" sldId="309"/>
            <ac:spMk id="759" creationId="{00000000-0000-0000-0000-000000000000}"/>
          </ac:spMkLst>
        </pc:spChg>
      </pc:sldChg>
      <pc:sldChg chg="addSp delSp modSp new mod modClrScheme chgLayout">
        <pc:chgData name="Punit Dharmadhikari" userId="ee401bb8b8c2a74d" providerId="LiveId" clId="{6F58F84E-498F-4B8D-AECC-6B61F4CBE920}" dt="2021-04-06T15:29:54.492" v="4235" actId="1076"/>
        <pc:sldMkLst>
          <pc:docMk/>
          <pc:sldMk cId="3961641931" sldId="310"/>
        </pc:sldMkLst>
        <pc:spChg chg="mod ord">
          <ac:chgData name="Punit Dharmadhikari" userId="ee401bb8b8c2a74d" providerId="LiveId" clId="{6F58F84E-498F-4B8D-AECC-6B61F4CBE920}" dt="2021-04-06T15:29:23.988" v="4219" actId="700"/>
          <ac:spMkLst>
            <pc:docMk/>
            <pc:sldMk cId="3961641931" sldId="310"/>
            <ac:spMk id="2" creationId="{60ACBA34-27D5-4697-B1F7-AEB15C74EE70}"/>
          </ac:spMkLst>
        </pc:spChg>
        <pc:spChg chg="add del mod ord">
          <ac:chgData name="Punit Dharmadhikari" userId="ee401bb8b8c2a74d" providerId="LiveId" clId="{6F58F84E-498F-4B8D-AECC-6B61F4CBE920}" dt="2021-04-06T15:28:58.200" v="4211" actId="478"/>
          <ac:spMkLst>
            <pc:docMk/>
            <pc:sldMk cId="3961641931" sldId="310"/>
            <ac:spMk id="3" creationId="{10821FF8-4FE6-41B8-A4C7-D6BA691B9ADD}"/>
          </ac:spMkLst>
        </pc:spChg>
        <pc:spChg chg="add del mod ord">
          <ac:chgData name="Punit Dharmadhikari" userId="ee401bb8b8c2a74d" providerId="LiveId" clId="{6F58F84E-498F-4B8D-AECC-6B61F4CBE920}" dt="2021-04-06T15:28:56.685" v="4210" actId="478"/>
          <ac:spMkLst>
            <pc:docMk/>
            <pc:sldMk cId="3961641931" sldId="310"/>
            <ac:spMk id="4" creationId="{B19367E3-67D6-492C-AD73-401DD556026A}"/>
          </ac:spMkLst>
        </pc:spChg>
        <pc:spChg chg="add mod">
          <ac:chgData name="Punit Dharmadhikari" userId="ee401bb8b8c2a74d" providerId="LiveId" clId="{6F58F84E-498F-4B8D-AECC-6B61F4CBE920}" dt="2021-04-06T15:29:54.492" v="4235" actId="1076"/>
          <ac:spMkLst>
            <pc:docMk/>
            <pc:sldMk cId="3961641931" sldId="310"/>
            <ac:spMk id="8" creationId="{A53C5123-F18D-44BC-A99C-D1DC15DA176C}"/>
          </ac:spMkLst>
        </pc:spChg>
        <pc:picChg chg="add mod modCrop">
          <ac:chgData name="Punit Dharmadhikari" userId="ee401bb8b8c2a74d" providerId="LiveId" clId="{6F58F84E-498F-4B8D-AECC-6B61F4CBE920}" dt="2021-04-06T15:29:25.628" v="4220" actId="1076"/>
          <ac:picMkLst>
            <pc:docMk/>
            <pc:sldMk cId="3961641931" sldId="310"/>
            <ac:picMk id="6" creationId="{A35A7BAD-99F2-443E-86ED-251F9454B7E2}"/>
          </ac:picMkLst>
        </pc:picChg>
      </pc:sldChg>
      <pc:sldMasterChg chg="delSldLayout">
        <pc:chgData name="Punit Dharmadhikari" userId="ee401bb8b8c2a74d" providerId="LiveId" clId="{6F58F84E-498F-4B8D-AECC-6B61F4CBE920}" dt="2021-04-06T15:14:31.948" v="3850" actId="2696"/>
        <pc:sldMasterMkLst>
          <pc:docMk/>
          <pc:sldMasterMk cId="0" sldId="2147483669"/>
        </pc:sldMasterMkLst>
        <pc:sldLayoutChg chg="del">
          <pc:chgData name="Punit Dharmadhikari" userId="ee401bb8b8c2a74d" providerId="LiveId" clId="{6F58F84E-498F-4B8D-AECC-6B61F4CBE920}" dt="2021-04-06T15:14:31.948" v="3850" actId="2696"/>
          <pc:sldLayoutMkLst>
            <pc:docMk/>
            <pc:sldMasterMk cId="0" sldId="2147483669"/>
            <pc:sldLayoutMk cId="0" sldId="2147483651"/>
          </pc:sldLayoutMkLst>
        </pc:sldLayoutChg>
        <pc:sldLayoutChg chg="del">
          <pc:chgData name="Punit Dharmadhikari" userId="ee401bb8b8c2a74d" providerId="LiveId" clId="{6F58F84E-498F-4B8D-AECC-6B61F4CBE920}" dt="2021-04-06T11:33:32.476" v="936" actId="2696"/>
          <pc:sldLayoutMkLst>
            <pc:docMk/>
            <pc:sldMasterMk cId="0" sldId="2147483669"/>
            <pc:sldLayoutMk cId="0" sldId="2147483660"/>
          </pc:sldLayoutMkLst>
        </pc:sldLayoutChg>
      </pc:sldMasterChg>
      <pc:sldMasterChg chg="del delSldLayout">
        <pc:chgData name="Punit Dharmadhikari" userId="ee401bb8b8c2a74d" providerId="LiveId" clId="{6F58F84E-498F-4B8D-AECC-6B61F4CBE920}" dt="2021-04-06T15:16:01.385" v="3913" actId="2696"/>
        <pc:sldMasterMkLst>
          <pc:docMk/>
          <pc:sldMasterMk cId="0" sldId="2147483670"/>
        </pc:sldMasterMkLst>
        <pc:sldLayoutChg chg="del">
          <pc:chgData name="Punit Dharmadhikari" userId="ee401bb8b8c2a74d" providerId="LiveId" clId="{6F58F84E-498F-4B8D-AECC-6B61F4CBE920}" dt="2021-04-06T15:16:01.385" v="3913" actId="2696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097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So what does this look like in code?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0295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Here is one of my most famous losses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117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4638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394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b4974444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b4974444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73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It’s still not good enough… I want the computer to be able to beat the player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28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mmons.wikimedia.org/wiki/File:Red_TicTacToe_Icon.svg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25.png"/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hyperlink" Target="https://commons.wikimedia.org/wiki/File:Red_TicTacToe_Icon.svg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hyperlink" Target="https://github.com/PunitDh/TicTacToeRuby" TargetMode="External"/><Relationship Id="rId4" Type="http://schemas.openxmlformats.org/officeDocument/2006/relationships/hyperlink" Target="https://replit.com/@PunitDh/TicTacToeRub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CONTENTS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3F3F3"/>
                </a:solidFill>
              </a:rPr>
              <a:t>Features				(2 min)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F3F3F3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Live Demo				(2 min)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F3F3F3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3F3F3"/>
                </a:solidFill>
              </a:rPr>
              <a:t>Application Logic 			(3 min)</a:t>
            </a:r>
          </a:p>
          <a:p>
            <a:pPr marL="742950" lvl="1" indent="-285750"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F3F3F3"/>
                </a:solidFill>
              </a:rPr>
              <a:t>Algorithm</a:t>
            </a:r>
            <a:endParaRPr lang="en-AU" sz="1600" dirty="0"/>
          </a:p>
          <a:p>
            <a:pPr marL="742950" lvl="1" indent="-285750"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F3F3F3"/>
                </a:solidFill>
              </a:rPr>
              <a:t>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3F3F3"/>
                </a:solidFill>
              </a:rPr>
              <a:t>Development/Build Process		(3 min)</a:t>
            </a:r>
          </a:p>
          <a:p>
            <a:pPr marL="742950" lvl="1" indent="-285750"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C</a:t>
            </a:r>
            <a:r>
              <a:rPr lang="en-AU" sz="1600" dirty="0">
                <a:solidFill>
                  <a:srgbClr val="F3F3F3"/>
                </a:solidFill>
              </a:rPr>
              <a:t>hallenges</a:t>
            </a:r>
          </a:p>
          <a:p>
            <a:pPr marL="742950" lvl="1" indent="-285750"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F3F3F3"/>
                </a:solidFill>
              </a:rPr>
              <a:t>Ethical issues</a:t>
            </a:r>
          </a:p>
          <a:p>
            <a:pPr marL="742950" lvl="1" indent="-285750"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F3F3F3"/>
                </a:solidFill>
              </a:rPr>
              <a:t>Favourite parts</a:t>
            </a: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F3F3F3"/>
              </a:solidFill>
            </a:endParaRPr>
          </a:p>
        </p:txBody>
      </p:sp>
      <p:cxnSp>
        <p:nvCxnSpPr>
          <p:cNvPr id="4" name="Google Shape;143;p28">
            <a:extLst>
              <a:ext uri="{FF2B5EF4-FFF2-40B4-BE49-F238E27FC236}">
                <a16:creationId xmlns:a16="http://schemas.microsoft.com/office/drawing/2014/main" id="{071B44AD-CEDB-40F4-8DAA-0049DDE941C3}"/>
              </a:ext>
            </a:extLst>
          </p:cNvPr>
          <p:cNvCxnSpPr>
            <a:cxnSpLocks/>
          </p:cNvCxnSpPr>
          <p:nvPr/>
        </p:nvCxnSpPr>
        <p:spPr>
          <a:xfrm>
            <a:off x="5181600" y="1259107"/>
            <a:ext cx="0" cy="30480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" name="Google Shape;152;p28">
            <a:extLst>
              <a:ext uri="{FF2B5EF4-FFF2-40B4-BE49-F238E27FC236}">
                <a16:creationId xmlns:a16="http://schemas.microsoft.com/office/drawing/2014/main" id="{B6287459-C405-4CC7-9326-1AED7EF930F6}"/>
              </a:ext>
            </a:extLst>
          </p:cNvPr>
          <p:cNvCxnSpPr/>
          <p:nvPr/>
        </p:nvCxnSpPr>
        <p:spPr>
          <a:xfrm>
            <a:off x="5181600" y="1259107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52;p28">
            <a:extLst>
              <a:ext uri="{FF2B5EF4-FFF2-40B4-BE49-F238E27FC236}">
                <a16:creationId xmlns:a16="http://schemas.microsoft.com/office/drawing/2014/main" id="{9072D0D3-D9BE-4553-AE37-80ADEF7A8C32}"/>
              </a:ext>
            </a:extLst>
          </p:cNvPr>
          <p:cNvCxnSpPr/>
          <p:nvPr/>
        </p:nvCxnSpPr>
        <p:spPr>
          <a:xfrm>
            <a:off x="5181600" y="1868707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52;p28">
            <a:extLst>
              <a:ext uri="{FF2B5EF4-FFF2-40B4-BE49-F238E27FC236}">
                <a16:creationId xmlns:a16="http://schemas.microsoft.com/office/drawing/2014/main" id="{C3A48CDD-2E19-4C81-A0F2-DFD52CD45524}"/>
              </a:ext>
            </a:extLst>
          </p:cNvPr>
          <p:cNvCxnSpPr/>
          <p:nvPr/>
        </p:nvCxnSpPr>
        <p:spPr>
          <a:xfrm>
            <a:off x="5181600" y="2478307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52;p28">
            <a:extLst>
              <a:ext uri="{FF2B5EF4-FFF2-40B4-BE49-F238E27FC236}">
                <a16:creationId xmlns:a16="http://schemas.microsoft.com/office/drawing/2014/main" id="{1380F6DA-48DC-4D6E-B456-760094CB5DFC}"/>
              </a:ext>
            </a:extLst>
          </p:cNvPr>
          <p:cNvCxnSpPr/>
          <p:nvPr/>
        </p:nvCxnSpPr>
        <p:spPr>
          <a:xfrm>
            <a:off x="5181600" y="3337082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52;p28">
            <a:extLst>
              <a:ext uri="{FF2B5EF4-FFF2-40B4-BE49-F238E27FC236}">
                <a16:creationId xmlns:a16="http://schemas.microsoft.com/office/drawing/2014/main" id="{89F7D096-915F-480A-AD9A-DE2A5F871F21}"/>
              </a:ext>
            </a:extLst>
          </p:cNvPr>
          <p:cNvCxnSpPr>
            <a:cxnSpLocks/>
          </p:cNvCxnSpPr>
          <p:nvPr/>
        </p:nvCxnSpPr>
        <p:spPr>
          <a:xfrm>
            <a:off x="4973100" y="3337069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52;p28">
            <a:extLst>
              <a:ext uri="{FF2B5EF4-FFF2-40B4-BE49-F238E27FC236}">
                <a16:creationId xmlns:a16="http://schemas.microsoft.com/office/drawing/2014/main" id="{C8C7C53E-E044-43E9-A719-25C936C11A68}"/>
              </a:ext>
            </a:extLst>
          </p:cNvPr>
          <p:cNvCxnSpPr/>
          <p:nvPr/>
        </p:nvCxnSpPr>
        <p:spPr>
          <a:xfrm>
            <a:off x="4973100" y="2478307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2;p28">
            <a:extLst>
              <a:ext uri="{FF2B5EF4-FFF2-40B4-BE49-F238E27FC236}">
                <a16:creationId xmlns:a16="http://schemas.microsoft.com/office/drawing/2014/main" id="{5FBFA8BA-D94C-43B7-B5E7-FF0F74532F59}"/>
              </a:ext>
            </a:extLst>
          </p:cNvPr>
          <p:cNvCxnSpPr/>
          <p:nvPr/>
        </p:nvCxnSpPr>
        <p:spPr>
          <a:xfrm>
            <a:off x="4973100" y="1868707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52;p28">
            <a:extLst>
              <a:ext uri="{FF2B5EF4-FFF2-40B4-BE49-F238E27FC236}">
                <a16:creationId xmlns:a16="http://schemas.microsoft.com/office/drawing/2014/main" id="{B22451F9-569F-4F0D-BB25-0AEC7B778DAA}"/>
              </a:ext>
            </a:extLst>
          </p:cNvPr>
          <p:cNvCxnSpPr/>
          <p:nvPr/>
        </p:nvCxnSpPr>
        <p:spPr>
          <a:xfrm>
            <a:off x="4973100" y="1259107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52;p28">
            <a:extLst>
              <a:ext uri="{FF2B5EF4-FFF2-40B4-BE49-F238E27FC236}">
                <a16:creationId xmlns:a16="http://schemas.microsoft.com/office/drawing/2014/main" id="{5EA3FADD-BFFA-455A-9FD7-3BF359716113}"/>
              </a:ext>
            </a:extLst>
          </p:cNvPr>
          <p:cNvCxnSpPr/>
          <p:nvPr/>
        </p:nvCxnSpPr>
        <p:spPr>
          <a:xfrm>
            <a:off x="5181600" y="4307107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52;p28">
            <a:extLst>
              <a:ext uri="{FF2B5EF4-FFF2-40B4-BE49-F238E27FC236}">
                <a16:creationId xmlns:a16="http://schemas.microsoft.com/office/drawing/2014/main" id="{2B7BFB8E-08C6-4E81-8B05-45167CB7227A}"/>
              </a:ext>
            </a:extLst>
          </p:cNvPr>
          <p:cNvCxnSpPr/>
          <p:nvPr/>
        </p:nvCxnSpPr>
        <p:spPr>
          <a:xfrm>
            <a:off x="4973100" y="4307094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70225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Behaviour Trees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33804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010000010110110001100111011011110111001001101001011101000110100001101101…</a:t>
            </a:r>
            <a:endParaRPr sz="2800"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Minimax Algorithm</a:t>
            </a:r>
            <a:endParaRPr sz="200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B08CF81-999E-4D6D-9691-78CD6198AD2F}"/>
              </a:ext>
            </a:extLst>
          </p:cNvPr>
          <p:cNvSpPr txBox="1"/>
          <p:nvPr/>
        </p:nvSpPr>
        <p:spPr>
          <a:xfrm>
            <a:off x="7737763" y="2322368"/>
            <a:ext cx="1369286" cy="30777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</a:t>
            </a:r>
            <a:r>
              <a:rPr lang="en-AU" dirty="0"/>
              <a:t>’s turn to play</a:t>
            </a:r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505E44B2-77EB-4603-81CE-030AF2F9D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118" y="121105"/>
            <a:ext cx="1042678" cy="1042678"/>
          </a:xfrm>
          <a:prstGeom prst="rect">
            <a:avLst/>
          </a:prstGeom>
        </p:spPr>
      </p:pic>
      <p:sp>
        <p:nvSpPr>
          <p:cNvPr id="726" name="Multiplication Sign 725">
            <a:extLst>
              <a:ext uri="{FF2B5EF4-FFF2-40B4-BE49-F238E27FC236}">
                <a16:creationId xmlns:a16="http://schemas.microsoft.com/office/drawing/2014/main" id="{9F09D34E-6AAF-45A1-A3E8-44D5555B114A}"/>
              </a:ext>
            </a:extLst>
          </p:cNvPr>
          <p:cNvSpPr/>
          <p:nvPr/>
        </p:nvSpPr>
        <p:spPr>
          <a:xfrm>
            <a:off x="5999017" y="1844386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57AD267C-DF96-43D0-929B-A766148E19E0}"/>
              </a:ext>
            </a:extLst>
          </p:cNvPr>
          <p:cNvGrpSpPr/>
          <p:nvPr/>
        </p:nvGrpSpPr>
        <p:grpSpPr>
          <a:xfrm>
            <a:off x="5911272" y="1507259"/>
            <a:ext cx="1219200" cy="1219200"/>
            <a:chOff x="7010400" y="133350"/>
            <a:chExt cx="1828800" cy="1828800"/>
          </a:xfrm>
        </p:grpSpPr>
        <p:grpSp>
          <p:nvGrpSpPr>
            <p:cNvPr id="728" name="Group 727">
              <a:extLst>
                <a:ext uri="{FF2B5EF4-FFF2-40B4-BE49-F238E27FC236}">
                  <a16:creationId xmlns:a16="http://schemas.microsoft.com/office/drawing/2014/main" id="{2812A94F-D73E-4F33-A0CA-D8934EF9F6D0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id="{7BDD88C0-8356-4F23-A02C-BE881AD05DC0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42B89366-AC2F-47B4-A074-35911B9E6184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891D9487-CABD-4E41-865D-BCAEAC57065D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29" name="Group 728">
              <a:extLst>
                <a:ext uri="{FF2B5EF4-FFF2-40B4-BE49-F238E27FC236}">
                  <a16:creationId xmlns:a16="http://schemas.microsoft.com/office/drawing/2014/main" id="{73EC5CE1-435A-4457-9676-5FB44F66E86F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730" name="Rectangle 729">
                <a:extLst>
                  <a:ext uri="{FF2B5EF4-FFF2-40B4-BE49-F238E27FC236}">
                    <a16:creationId xmlns:a16="http://schemas.microsoft.com/office/drawing/2014/main" id="{5B75A900-345E-4066-8A3B-A36A84E6612C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EDE4458F-F37D-4AA4-8CCE-26401FB9B5AA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2" name="Rectangle 731">
                <a:extLst>
                  <a:ext uri="{FF2B5EF4-FFF2-40B4-BE49-F238E27FC236}">
                    <a16:creationId xmlns:a16="http://schemas.microsoft.com/office/drawing/2014/main" id="{43739502-572A-4B85-B6F5-2DC333D8BF85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736" name="Picture 735">
            <a:extLst>
              <a:ext uri="{FF2B5EF4-FFF2-40B4-BE49-F238E27FC236}">
                <a16:creationId xmlns:a16="http://schemas.microsoft.com/office/drawing/2014/main" id="{9680BB11-A254-40A4-A1AB-C7393622B3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5943022" y="1545359"/>
            <a:ext cx="344857" cy="337127"/>
          </a:xfrm>
          <a:prstGeom prst="rect">
            <a:avLst/>
          </a:prstGeom>
        </p:spPr>
      </p:pic>
      <p:sp>
        <p:nvSpPr>
          <p:cNvPr id="737" name="Circle: Hollow 736">
            <a:extLst>
              <a:ext uri="{FF2B5EF4-FFF2-40B4-BE49-F238E27FC236}">
                <a16:creationId xmlns:a16="http://schemas.microsoft.com/office/drawing/2014/main" id="{1FA2EE64-7C10-4BD6-B28F-6F30A1842973}"/>
              </a:ext>
            </a:extLst>
          </p:cNvPr>
          <p:cNvSpPr/>
          <p:nvPr/>
        </p:nvSpPr>
        <p:spPr>
          <a:xfrm>
            <a:off x="6352597" y="1554884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738" name="Picture 737">
            <a:extLst>
              <a:ext uri="{FF2B5EF4-FFF2-40B4-BE49-F238E27FC236}">
                <a16:creationId xmlns:a16="http://schemas.microsoft.com/office/drawing/2014/main" id="{FF997F26-8354-4E5A-B310-BD095FF40A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6768522" y="1954934"/>
            <a:ext cx="344857" cy="337127"/>
          </a:xfrm>
          <a:prstGeom prst="rect">
            <a:avLst/>
          </a:prstGeom>
        </p:spPr>
      </p:pic>
      <p:pic>
        <p:nvPicPr>
          <p:cNvPr id="739" name="Picture 738">
            <a:extLst>
              <a:ext uri="{FF2B5EF4-FFF2-40B4-BE49-F238E27FC236}">
                <a16:creationId xmlns:a16="http://schemas.microsoft.com/office/drawing/2014/main" id="{C1286FF5-F4EE-4925-95D1-D016693DF1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6365297" y="1958109"/>
            <a:ext cx="344857" cy="337127"/>
          </a:xfrm>
          <a:prstGeom prst="rect">
            <a:avLst/>
          </a:prstGeom>
        </p:spPr>
      </p:pic>
      <p:sp>
        <p:nvSpPr>
          <p:cNvPr id="740" name="Circle: Hollow 739">
            <a:extLst>
              <a:ext uri="{FF2B5EF4-FFF2-40B4-BE49-F238E27FC236}">
                <a16:creationId xmlns:a16="http://schemas.microsoft.com/office/drawing/2014/main" id="{0EC5DD8C-FED8-4A23-A197-480CCDC711D1}"/>
              </a:ext>
            </a:extLst>
          </p:cNvPr>
          <p:cNvSpPr/>
          <p:nvPr/>
        </p:nvSpPr>
        <p:spPr>
          <a:xfrm>
            <a:off x="6755822" y="1548534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741" name="Circle: Hollow 740">
            <a:extLst>
              <a:ext uri="{FF2B5EF4-FFF2-40B4-BE49-F238E27FC236}">
                <a16:creationId xmlns:a16="http://schemas.microsoft.com/office/drawing/2014/main" id="{0FADA698-0E53-4943-916C-A43C31C8F715}"/>
              </a:ext>
            </a:extLst>
          </p:cNvPr>
          <p:cNvSpPr/>
          <p:nvPr/>
        </p:nvSpPr>
        <p:spPr>
          <a:xfrm>
            <a:off x="5936672" y="1948584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742" name="Picture 741">
            <a:extLst>
              <a:ext uri="{FF2B5EF4-FFF2-40B4-BE49-F238E27FC236}">
                <a16:creationId xmlns:a16="http://schemas.microsoft.com/office/drawing/2014/main" id="{45F0EE48-DF19-4A09-9E4C-55F8C64033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6754668" y="2363643"/>
            <a:ext cx="344857" cy="337127"/>
          </a:xfrm>
          <a:prstGeom prst="rect">
            <a:avLst/>
          </a:prstGeom>
        </p:spPr>
      </p:pic>
      <p:sp>
        <p:nvSpPr>
          <p:cNvPr id="743" name="Multiplication Sign 742">
            <a:extLst>
              <a:ext uri="{FF2B5EF4-FFF2-40B4-BE49-F238E27FC236}">
                <a16:creationId xmlns:a16="http://schemas.microsoft.com/office/drawing/2014/main" id="{7915FF10-4105-4D4E-9B33-0AE440E3627D}"/>
              </a:ext>
            </a:extLst>
          </p:cNvPr>
          <p:cNvSpPr/>
          <p:nvPr/>
        </p:nvSpPr>
        <p:spPr>
          <a:xfrm>
            <a:off x="4017817" y="1851315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4356CFE4-7948-4D86-B298-4E365683F89C}"/>
              </a:ext>
            </a:extLst>
          </p:cNvPr>
          <p:cNvGrpSpPr/>
          <p:nvPr/>
        </p:nvGrpSpPr>
        <p:grpSpPr>
          <a:xfrm>
            <a:off x="3930072" y="1514188"/>
            <a:ext cx="1219200" cy="1219200"/>
            <a:chOff x="7010400" y="133350"/>
            <a:chExt cx="1828800" cy="1828800"/>
          </a:xfrm>
        </p:grpSpPr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8C540205-0B89-4E5F-97B3-ED597A18448C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750" name="Rectangle 749">
                <a:extLst>
                  <a:ext uri="{FF2B5EF4-FFF2-40B4-BE49-F238E27FC236}">
                    <a16:creationId xmlns:a16="http://schemas.microsoft.com/office/drawing/2014/main" id="{BD5DDF27-C793-411F-9FD4-3F4929253353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1" name="Rectangle 750">
                <a:extLst>
                  <a:ext uri="{FF2B5EF4-FFF2-40B4-BE49-F238E27FC236}">
                    <a16:creationId xmlns:a16="http://schemas.microsoft.com/office/drawing/2014/main" id="{F467784D-1B58-420D-833A-58192FB2802F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2" name="Rectangle 751">
                <a:extLst>
                  <a:ext uri="{FF2B5EF4-FFF2-40B4-BE49-F238E27FC236}">
                    <a16:creationId xmlns:a16="http://schemas.microsoft.com/office/drawing/2014/main" id="{E4D11528-6D7A-40F5-AD47-33757FEC0E51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5124ADA8-41BF-4918-9A36-E8D48E4613FA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747" name="Rectangle 746">
                <a:extLst>
                  <a:ext uri="{FF2B5EF4-FFF2-40B4-BE49-F238E27FC236}">
                    <a16:creationId xmlns:a16="http://schemas.microsoft.com/office/drawing/2014/main" id="{1BE7F8D6-344F-4B90-83AD-88032D6819EF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8" name="Rectangle 747">
                <a:extLst>
                  <a:ext uri="{FF2B5EF4-FFF2-40B4-BE49-F238E27FC236}">
                    <a16:creationId xmlns:a16="http://schemas.microsoft.com/office/drawing/2014/main" id="{7EFCD472-A67B-422E-B4D2-51C2D0F5021E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9" name="Rectangle 748">
                <a:extLst>
                  <a:ext uri="{FF2B5EF4-FFF2-40B4-BE49-F238E27FC236}">
                    <a16:creationId xmlns:a16="http://schemas.microsoft.com/office/drawing/2014/main" id="{ECC63307-563B-4C4A-BE1C-19AA91915B9F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753" name="Picture 752">
            <a:extLst>
              <a:ext uri="{FF2B5EF4-FFF2-40B4-BE49-F238E27FC236}">
                <a16:creationId xmlns:a16="http://schemas.microsoft.com/office/drawing/2014/main" id="{6AB028ED-FFB6-41EF-ACE8-BFC86AA9FE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3961822" y="1552288"/>
            <a:ext cx="344857" cy="337127"/>
          </a:xfrm>
          <a:prstGeom prst="rect">
            <a:avLst/>
          </a:prstGeom>
        </p:spPr>
      </p:pic>
      <p:sp>
        <p:nvSpPr>
          <p:cNvPr id="754" name="Circle: Hollow 753">
            <a:extLst>
              <a:ext uri="{FF2B5EF4-FFF2-40B4-BE49-F238E27FC236}">
                <a16:creationId xmlns:a16="http://schemas.microsoft.com/office/drawing/2014/main" id="{45CFDF75-6D26-40DA-B57A-DE6DCD9F3DF9}"/>
              </a:ext>
            </a:extLst>
          </p:cNvPr>
          <p:cNvSpPr/>
          <p:nvPr/>
        </p:nvSpPr>
        <p:spPr>
          <a:xfrm>
            <a:off x="4371397" y="1561813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755" name="Picture 754">
            <a:extLst>
              <a:ext uri="{FF2B5EF4-FFF2-40B4-BE49-F238E27FC236}">
                <a16:creationId xmlns:a16="http://schemas.microsoft.com/office/drawing/2014/main" id="{444CF768-809A-4494-9D2B-793FF735E6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4787322" y="1961863"/>
            <a:ext cx="344857" cy="337127"/>
          </a:xfrm>
          <a:prstGeom prst="rect">
            <a:avLst/>
          </a:prstGeom>
        </p:spPr>
      </p:pic>
      <p:pic>
        <p:nvPicPr>
          <p:cNvPr id="756" name="Picture 755">
            <a:extLst>
              <a:ext uri="{FF2B5EF4-FFF2-40B4-BE49-F238E27FC236}">
                <a16:creationId xmlns:a16="http://schemas.microsoft.com/office/drawing/2014/main" id="{FD10F9DD-1EDA-4163-94D5-4874D98109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4384097" y="1965038"/>
            <a:ext cx="344857" cy="337127"/>
          </a:xfrm>
          <a:prstGeom prst="rect">
            <a:avLst/>
          </a:prstGeom>
        </p:spPr>
      </p:pic>
      <p:sp>
        <p:nvSpPr>
          <p:cNvPr id="757" name="Circle: Hollow 756">
            <a:extLst>
              <a:ext uri="{FF2B5EF4-FFF2-40B4-BE49-F238E27FC236}">
                <a16:creationId xmlns:a16="http://schemas.microsoft.com/office/drawing/2014/main" id="{F9818842-3F17-4DCF-B092-09C28AE6E429}"/>
              </a:ext>
            </a:extLst>
          </p:cNvPr>
          <p:cNvSpPr/>
          <p:nvPr/>
        </p:nvSpPr>
        <p:spPr>
          <a:xfrm>
            <a:off x="4774622" y="1555463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758" name="Circle: Hollow 757">
            <a:extLst>
              <a:ext uri="{FF2B5EF4-FFF2-40B4-BE49-F238E27FC236}">
                <a16:creationId xmlns:a16="http://schemas.microsoft.com/office/drawing/2014/main" id="{461057E4-BAE6-4D2A-8F36-82C090C2AD96}"/>
              </a:ext>
            </a:extLst>
          </p:cNvPr>
          <p:cNvSpPr/>
          <p:nvPr/>
        </p:nvSpPr>
        <p:spPr>
          <a:xfrm>
            <a:off x="3955472" y="1955513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759" name="Picture 758">
            <a:extLst>
              <a:ext uri="{FF2B5EF4-FFF2-40B4-BE49-F238E27FC236}">
                <a16:creationId xmlns:a16="http://schemas.microsoft.com/office/drawing/2014/main" id="{6B72574C-15B0-4E7F-B086-61151DDBC2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4371686" y="2363645"/>
            <a:ext cx="344857" cy="337127"/>
          </a:xfrm>
          <a:prstGeom prst="rect">
            <a:avLst/>
          </a:prstGeom>
        </p:spPr>
      </p:pic>
      <p:sp>
        <p:nvSpPr>
          <p:cNvPr id="760" name="Multiplication Sign 759">
            <a:extLst>
              <a:ext uri="{FF2B5EF4-FFF2-40B4-BE49-F238E27FC236}">
                <a16:creationId xmlns:a16="http://schemas.microsoft.com/office/drawing/2014/main" id="{B0123F5F-C4F5-42DC-AE05-451EF51B6219}"/>
              </a:ext>
            </a:extLst>
          </p:cNvPr>
          <p:cNvSpPr/>
          <p:nvPr/>
        </p:nvSpPr>
        <p:spPr>
          <a:xfrm>
            <a:off x="1842654" y="1948296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61" name="Group 760">
            <a:extLst>
              <a:ext uri="{FF2B5EF4-FFF2-40B4-BE49-F238E27FC236}">
                <a16:creationId xmlns:a16="http://schemas.microsoft.com/office/drawing/2014/main" id="{34368DB7-69C8-4274-9BC5-4EFA48F42E1B}"/>
              </a:ext>
            </a:extLst>
          </p:cNvPr>
          <p:cNvGrpSpPr/>
          <p:nvPr/>
        </p:nvGrpSpPr>
        <p:grpSpPr>
          <a:xfrm>
            <a:off x="1754909" y="1611169"/>
            <a:ext cx="1219200" cy="1219200"/>
            <a:chOff x="7010400" y="133350"/>
            <a:chExt cx="1828800" cy="1828800"/>
          </a:xfrm>
        </p:grpSpPr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10767E14-F6C6-46DE-85F5-4455A58EBE4E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22D73DA9-3C00-4E16-91AA-E76520A53A5A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68" name="Rectangle 767">
                <a:extLst>
                  <a:ext uri="{FF2B5EF4-FFF2-40B4-BE49-F238E27FC236}">
                    <a16:creationId xmlns:a16="http://schemas.microsoft.com/office/drawing/2014/main" id="{DFC1101C-1C4A-414B-AD9C-FE813A70F1BD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69" name="Rectangle 768">
                <a:extLst>
                  <a:ext uri="{FF2B5EF4-FFF2-40B4-BE49-F238E27FC236}">
                    <a16:creationId xmlns:a16="http://schemas.microsoft.com/office/drawing/2014/main" id="{884D729B-4759-45EF-9C0B-DFC69278BBD6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63" name="Group 762">
              <a:extLst>
                <a:ext uri="{FF2B5EF4-FFF2-40B4-BE49-F238E27FC236}">
                  <a16:creationId xmlns:a16="http://schemas.microsoft.com/office/drawing/2014/main" id="{D282FF03-5C64-471F-AD5A-CEB0ADBF9EFE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764" name="Rectangle 763">
                <a:extLst>
                  <a:ext uri="{FF2B5EF4-FFF2-40B4-BE49-F238E27FC236}">
                    <a16:creationId xmlns:a16="http://schemas.microsoft.com/office/drawing/2014/main" id="{AC02A7E7-D1C4-439F-9C4D-853F08A2A276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65" name="Rectangle 764">
                <a:extLst>
                  <a:ext uri="{FF2B5EF4-FFF2-40B4-BE49-F238E27FC236}">
                    <a16:creationId xmlns:a16="http://schemas.microsoft.com/office/drawing/2014/main" id="{86ECA873-CFAB-4A67-8272-5F87B20182DC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66" name="Rectangle 765">
                <a:extLst>
                  <a:ext uri="{FF2B5EF4-FFF2-40B4-BE49-F238E27FC236}">
                    <a16:creationId xmlns:a16="http://schemas.microsoft.com/office/drawing/2014/main" id="{156352FE-E0EB-4DA3-BD6B-72C0E61EF8CA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770" name="Picture 769">
            <a:extLst>
              <a:ext uri="{FF2B5EF4-FFF2-40B4-BE49-F238E27FC236}">
                <a16:creationId xmlns:a16="http://schemas.microsoft.com/office/drawing/2014/main" id="{9F6BC495-F77B-4A78-ABD4-06E33C128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1786659" y="1649269"/>
            <a:ext cx="344857" cy="337127"/>
          </a:xfrm>
          <a:prstGeom prst="rect">
            <a:avLst/>
          </a:prstGeom>
        </p:spPr>
      </p:pic>
      <p:sp>
        <p:nvSpPr>
          <p:cNvPr id="771" name="Circle: Hollow 770">
            <a:extLst>
              <a:ext uri="{FF2B5EF4-FFF2-40B4-BE49-F238E27FC236}">
                <a16:creationId xmlns:a16="http://schemas.microsoft.com/office/drawing/2014/main" id="{136733CB-2BE7-4C4D-AC55-8948715872E6}"/>
              </a:ext>
            </a:extLst>
          </p:cNvPr>
          <p:cNvSpPr/>
          <p:nvPr/>
        </p:nvSpPr>
        <p:spPr>
          <a:xfrm>
            <a:off x="2196234" y="1658794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772" name="Picture 771">
            <a:extLst>
              <a:ext uri="{FF2B5EF4-FFF2-40B4-BE49-F238E27FC236}">
                <a16:creationId xmlns:a16="http://schemas.microsoft.com/office/drawing/2014/main" id="{0B16DF39-4704-4B75-B5EA-A2A7AD80D4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2612159" y="2058844"/>
            <a:ext cx="344857" cy="337127"/>
          </a:xfrm>
          <a:prstGeom prst="rect">
            <a:avLst/>
          </a:prstGeom>
        </p:spPr>
      </p:pic>
      <p:pic>
        <p:nvPicPr>
          <p:cNvPr id="773" name="Picture 772">
            <a:extLst>
              <a:ext uri="{FF2B5EF4-FFF2-40B4-BE49-F238E27FC236}">
                <a16:creationId xmlns:a16="http://schemas.microsoft.com/office/drawing/2014/main" id="{1DCA3B55-492D-4CE0-8F9A-65FFBB8158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2208934" y="2062019"/>
            <a:ext cx="344857" cy="337127"/>
          </a:xfrm>
          <a:prstGeom prst="rect">
            <a:avLst/>
          </a:prstGeom>
        </p:spPr>
      </p:pic>
      <p:sp>
        <p:nvSpPr>
          <p:cNvPr id="774" name="Circle: Hollow 773">
            <a:extLst>
              <a:ext uri="{FF2B5EF4-FFF2-40B4-BE49-F238E27FC236}">
                <a16:creationId xmlns:a16="http://schemas.microsoft.com/office/drawing/2014/main" id="{C87D6746-5E2E-46F0-81D6-C6298C273D9F}"/>
              </a:ext>
            </a:extLst>
          </p:cNvPr>
          <p:cNvSpPr/>
          <p:nvPr/>
        </p:nvSpPr>
        <p:spPr>
          <a:xfrm>
            <a:off x="2599459" y="1652444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775" name="Circle: Hollow 774">
            <a:extLst>
              <a:ext uri="{FF2B5EF4-FFF2-40B4-BE49-F238E27FC236}">
                <a16:creationId xmlns:a16="http://schemas.microsoft.com/office/drawing/2014/main" id="{7BD0A4E3-2CA8-457B-9A58-D693C968D981}"/>
              </a:ext>
            </a:extLst>
          </p:cNvPr>
          <p:cNvSpPr/>
          <p:nvPr/>
        </p:nvSpPr>
        <p:spPr>
          <a:xfrm>
            <a:off x="1780309" y="2052494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776" name="Picture 775">
            <a:extLst>
              <a:ext uri="{FF2B5EF4-FFF2-40B4-BE49-F238E27FC236}">
                <a16:creationId xmlns:a16="http://schemas.microsoft.com/office/drawing/2014/main" id="{182AEF55-9B5C-453C-91D0-06B1E817B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1794741" y="2460626"/>
            <a:ext cx="344857" cy="337127"/>
          </a:xfrm>
          <a:prstGeom prst="rect">
            <a:avLst/>
          </a:prstGeom>
        </p:spPr>
      </p:pic>
      <p:sp>
        <p:nvSpPr>
          <p:cNvPr id="777" name="Multiplication Sign 776">
            <a:extLst>
              <a:ext uri="{FF2B5EF4-FFF2-40B4-BE49-F238E27FC236}">
                <a16:creationId xmlns:a16="http://schemas.microsoft.com/office/drawing/2014/main" id="{FE6B740E-852B-4967-8925-CE239AF2D4E1}"/>
              </a:ext>
            </a:extLst>
          </p:cNvPr>
          <p:cNvSpPr/>
          <p:nvPr/>
        </p:nvSpPr>
        <p:spPr>
          <a:xfrm>
            <a:off x="304801" y="3243695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B65A532B-24DA-4EE0-B462-35CB5CCE88E9}"/>
              </a:ext>
            </a:extLst>
          </p:cNvPr>
          <p:cNvGrpSpPr/>
          <p:nvPr/>
        </p:nvGrpSpPr>
        <p:grpSpPr>
          <a:xfrm>
            <a:off x="217056" y="2906568"/>
            <a:ext cx="1219200" cy="1219200"/>
            <a:chOff x="7010400" y="133350"/>
            <a:chExt cx="1828800" cy="1828800"/>
          </a:xfrm>
        </p:grpSpPr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09BC2DE0-D269-4D2D-821B-6ECEC88EEA8C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784" name="Rectangle 783">
                <a:extLst>
                  <a:ext uri="{FF2B5EF4-FFF2-40B4-BE49-F238E27FC236}">
                    <a16:creationId xmlns:a16="http://schemas.microsoft.com/office/drawing/2014/main" id="{FC667A65-2659-452B-B4ED-FF737D41EBED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04B17419-DA7D-40EB-8D9B-8F8DD59A42C1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86" name="Rectangle 785">
                <a:extLst>
                  <a:ext uri="{FF2B5EF4-FFF2-40B4-BE49-F238E27FC236}">
                    <a16:creationId xmlns:a16="http://schemas.microsoft.com/office/drawing/2014/main" id="{3943F718-FB7A-436C-8946-8216796A37D7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80" name="Group 779">
              <a:extLst>
                <a:ext uri="{FF2B5EF4-FFF2-40B4-BE49-F238E27FC236}">
                  <a16:creationId xmlns:a16="http://schemas.microsoft.com/office/drawing/2014/main" id="{7C05F48D-7030-41D7-A3C2-F0CABADA789E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40264D38-A1C0-46F3-89E9-CE7464C004CE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82" name="Rectangle 781">
                <a:extLst>
                  <a:ext uri="{FF2B5EF4-FFF2-40B4-BE49-F238E27FC236}">
                    <a16:creationId xmlns:a16="http://schemas.microsoft.com/office/drawing/2014/main" id="{E9FC7881-1DEC-4DCF-975C-4F2FA7F54194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83" name="Rectangle 782">
                <a:extLst>
                  <a:ext uri="{FF2B5EF4-FFF2-40B4-BE49-F238E27FC236}">
                    <a16:creationId xmlns:a16="http://schemas.microsoft.com/office/drawing/2014/main" id="{E7D89C1D-2848-43E6-B729-20ECF2A3AAEE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787" name="Picture 786">
            <a:extLst>
              <a:ext uri="{FF2B5EF4-FFF2-40B4-BE49-F238E27FC236}">
                <a16:creationId xmlns:a16="http://schemas.microsoft.com/office/drawing/2014/main" id="{732DDFF8-7B1E-4983-809E-3C629DB457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248806" y="2944668"/>
            <a:ext cx="344857" cy="337127"/>
          </a:xfrm>
          <a:prstGeom prst="rect">
            <a:avLst/>
          </a:prstGeom>
        </p:spPr>
      </p:pic>
      <p:sp>
        <p:nvSpPr>
          <p:cNvPr id="788" name="Circle: Hollow 787">
            <a:extLst>
              <a:ext uri="{FF2B5EF4-FFF2-40B4-BE49-F238E27FC236}">
                <a16:creationId xmlns:a16="http://schemas.microsoft.com/office/drawing/2014/main" id="{79AE7A98-BECC-4D18-8451-BCF46896607D}"/>
              </a:ext>
            </a:extLst>
          </p:cNvPr>
          <p:cNvSpPr/>
          <p:nvPr/>
        </p:nvSpPr>
        <p:spPr>
          <a:xfrm>
            <a:off x="658381" y="2954193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789" name="Picture 788">
            <a:extLst>
              <a:ext uri="{FF2B5EF4-FFF2-40B4-BE49-F238E27FC236}">
                <a16:creationId xmlns:a16="http://schemas.microsoft.com/office/drawing/2014/main" id="{5C6CF0C4-D075-483F-8E24-5F17E50F02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1074306" y="3354243"/>
            <a:ext cx="344857" cy="337127"/>
          </a:xfrm>
          <a:prstGeom prst="rect">
            <a:avLst/>
          </a:prstGeom>
        </p:spPr>
      </p:pic>
      <p:pic>
        <p:nvPicPr>
          <p:cNvPr id="790" name="Picture 789">
            <a:extLst>
              <a:ext uri="{FF2B5EF4-FFF2-40B4-BE49-F238E27FC236}">
                <a16:creationId xmlns:a16="http://schemas.microsoft.com/office/drawing/2014/main" id="{DE834170-6FAF-4E1D-8D4F-F716F4A505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671081" y="3357418"/>
            <a:ext cx="344857" cy="337127"/>
          </a:xfrm>
          <a:prstGeom prst="rect">
            <a:avLst/>
          </a:prstGeom>
        </p:spPr>
      </p:pic>
      <p:sp>
        <p:nvSpPr>
          <p:cNvPr id="791" name="Circle: Hollow 790">
            <a:extLst>
              <a:ext uri="{FF2B5EF4-FFF2-40B4-BE49-F238E27FC236}">
                <a16:creationId xmlns:a16="http://schemas.microsoft.com/office/drawing/2014/main" id="{E52FA0DE-53DD-4D0E-BF92-1BC35AB17C7B}"/>
              </a:ext>
            </a:extLst>
          </p:cNvPr>
          <p:cNvSpPr/>
          <p:nvPr/>
        </p:nvSpPr>
        <p:spPr>
          <a:xfrm>
            <a:off x="1061606" y="2947843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792" name="Circle: Hollow 791">
            <a:extLst>
              <a:ext uri="{FF2B5EF4-FFF2-40B4-BE49-F238E27FC236}">
                <a16:creationId xmlns:a16="http://schemas.microsoft.com/office/drawing/2014/main" id="{849AD584-5732-4D91-ACD7-E1310BC6E259}"/>
              </a:ext>
            </a:extLst>
          </p:cNvPr>
          <p:cNvSpPr/>
          <p:nvPr/>
        </p:nvSpPr>
        <p:spPr>
          <a:xfrm>
            <a:off x="242456" y="3347893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793" name="Picture 792">
            <a:extLst>
              <a:ext uri="{FF2B5EF4-FFF2-40B4-BE49-F238E27FC236}">
                <a16:creationId xmlns:a16="http://schemas.microsoft.com/office/drawing/2014/main" id="{4B24929F-AB9A-4694-BEB4-F683C78A24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256888" y="3756025"/>
            <a:ext cx="344857" cy="337127"/>
          </a:xfrm>
          <a:prstGeom prst="rect">
            <a:avLst/>
          </a:prstGeom>
        </p:spPr>
      </p:pic>
      <p:sp>
        <p:nvSpPr>
          <p:cNvPr id="794" name="Multiplication Sign 793">
            <a:extLst>
              <a:ext uri="{FF2B5EF4-FFF2-40B4-BE49-F238E27FC236}">
                <a16:creationId xmlns:a16="http://schemas.microsoft.com/office/drawing/2014/main" id="{BCC1D9E9-E514-41EB-A83F-399838E4DB7C}"/>
              </a:ext>
            </a:extLst>
          </p:cNvPr>
          <p:cNvSpPr/>
          <p:nvPr/>
        </p:nvSpPr>
        <p:spPr>
          <a:xfrm>
            <a:off x="1655619" y="3236768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6A5E7272-61FA-4812-9BD4-E167FB4EB546}"/>
              </a:ext>
            </a:extLst>
          </p:cNvPr>
          <p:cNvGrpSpPr/>
          <p:nvPr/>
        </p:nvGrpSpPr>
        <p:grpSpPr>
          <a:xfrm>
            <a:off x="1567874" y="2899641"/>
            <a:ext cx="1219200" cy="1219200"/>
            <a:chOff x="7010400" y="133350"/>
            <a:chExt cx="1828800" cy="1828800"/>
          </a:xfrm>
        </p:grpSpPr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42AC0C62-A419-4F6E-BB3D-D56564D2CEB9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3CF29F1C-DCE3-447B-8796-9CE6435A31D3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82617F1B-378F-4581-A8C1-96F82ED2AEF2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878C4EA5-5A3E-49D0-ABD3-DBDF0C13B2B5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A0BB6278-229A-4560-8BE9-F17EE66CA4E9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F42CC026-41B2-44DF-9D70-4D4805E10C43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99" name="Rectangle 798">
                <a:extLst>
                  <a:ext uri="{FF2B5EF4-FFF2-40B4-BE49-F238E27FC236}">
                    <a16:creationId xmlns:a16="http://schemas.microsoft.com/office/drawing/2014/main" id="{CB1733DD-9BE3-4A78-9E0B-A7761EEAEA13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9359E2EA-0820-49FB-A725-8A9870DB0D0D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804" name="Picture 803">
            <a:extLst>
              <a:ext uri="{FF2B5EF4-FFF2-40B4-BE49-F238E27FC236}">
                <a16:creationId xmlns:a16="http://schemas.microsoft.com/office/drawing/2014/main" id="{3B07C74A-3293-44EE-B8C4-92A66E120F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1599624" y="2937741"/>
            <a:ext cx="344857" cy="337127"/>
          </a:xfrm>
          <a:prstGeom prst="rect">
            <a:avLst/>
          </a:prstGeom>
        </p:spPr>
      </p:pic>
      <p:sp>
        <p:nvSpPr>
          <p:cNvPr id="805" name="Circle: Hollow 804">
            <a:extLst>
              <a:ext uri="{FF2B5EF4-FFF2-40B4-BE49-F238E27FC236}">
                <a16:creationId xmlns:a16="http://schemas.microsoft.com/office/drawing/2014/main" id="{BA19AA03-12C9-4C47-A094-969DC7996A85}"/>
              </a:ext>
            </a:extLst>
          </p:cNvPr>
          <p:cNvSpPr/>
          <p:nvPr/>
        </p:nvSpPr>
        <p:spPr>
          <a:xfrm>
            <a:off x="2009199" y="2947266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06" name="Picture 805">
            <a:extLst>
              <a:ext uri="{FF2B5EF4-FFF2-40B4-BE49-F238E27FC236}">
                <a16:creationId xmlns:a16="http://schemas.microsoft.com/office/drawing/2014/main" id="{35B3817A-4B2F-4D0A-BAB5-86BC2D94A1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2425124" y="3347316"/>
            <a:ext cx="344857" cy="337127"/>
          </a:xfrm>
          <a:prstGeom prst="rect">
            <a:avLst/>
          </a:prstGeom>
        </p:spPr>
      </p:pic>
      <p:pic>
        <p:nvPicPr>
          <p:cNvPr id="807" name="Picture 806">
            <a:extLst>
              <a:ext uri="{FF2B5EF4-FFF2-40B4-BE49-F238E27FC236}">
                <a16:creationId xmlns:a16="http://schemas.microsoft.com/office/drawing/2014/main" id="{98106738-BA4A-41F9-92BB-135BD08824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2021899" y="3350491"/>
            <a:ext cx="344857" cy="337127"/>
          </a:xfrm>
          <a:prstGeom prst="rect">
            <a:avLst/>
          </a:prstGeom>
        </p:spPr>
      </p:pic>
      <p:sp>
        <p:nvSpPr>
          <p:cNvPr id="808" name="Circle: Hollow 807">
            <a:extLst>
              <a:ext uri="{FF2B5EF4-FFF2-40B4-BE49-F238E27FC236}">
                <a16:creationId xmlns:a16="http://schemas.microsoft.com/office/drawing/2014/main" id="{262C026E-6281-41EC-867E-98D78DCCF215}"/>
              </a:ext>
            </a:extLst>
          </p:cNvPr>
          <p:cNvSpPr/>
          <p:nvPr/>
        </p:nvSpPr>
        <p:spPr>
          <a:xfrm>
            <a:off x="2412424" y="2940916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09" name="Circle: Hollow 808">
            <a:extLst>
              <a:ext uri="{FF2B5EF4-FFF2-40B4-BE49-F238E27FC236}">
                <a16:creationId xmlns:a16="http://schemas.microsoft.com/office/drawing/2014/main" id="{EF6CA62E-C0E4-4F91-8033-8FC7B8A9F81E}"/>
              </a:ext>
            </a:extLst>
          </p:cNvPr>
          <p:cNvSpPr/>
          <p:nvPr/>
        </p:nvSpPr>
        <p:spPr>
          <a:xfrm>
            <a:off x="1593274" y="3340966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10" name="Picture 809">
            <a:extLst>
              <a:ext uri="{FF2B5EF4-FFF2-40B4-BE49-F238E27FC236}">
                <a16:creationId xmlns:a16="http://schemas.microsoft.com/office/drawing/2014/main" id="{439DF03D-DBC8-43DB-9C56-0E09C3FB4E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1607706" y="3749098"/>
            <a:ext cx="344857" cy="337127"/>
          </a:xfrm>
          <a:prstGeom prst="rect">
            <a:avLst/>
          </a:prstGeom>
        </p:spPr>
      </p:pic>
      <p:sp>
        <p:nvSpPr>
          <p:cNvPr id="811" name="Circle: Hollow 810">
            <a:extLst>
              <a:ext uri="{FF2B5EF4-FFF2-40B4-BE49-F238E27FC236}">
                <a16:creationId xmlns:a16="http://schemas.microsoft.com/office/drawing/2014/main" id="{F357973E-1E4C-4970-B706-592E8D35FE77}"/>
              </a:ext>
            </a:extLst>
          </p:cNvPr>
          <p:cNvSpPr/>
          <p:nvPr/>
        </p:nvSpPr>
        <p:spPr>
          <a:xfrm>
            <a:off x="665019" y="3749675"/>
            <a:ext cx="341745" cy="330777"/>
          </a:xfrm>
          <a:prstGeom prst="donut">
            <a:avLst>
              <a:gd name="adj" fmla="val 138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12" name="Circle: Hollow 811">
            <a:extLst>
              <a:ext uri="{FF2B5EF4-FFF2-40B4-BE49-F238E27FC236}">
                <a16:creationId xmlns:a16="http://schemas.microsoft.com/office/drawing/2014/main" id="{CA2E6FBA-3526-4F48-82DC-96D21863914C}"/>
              </a:ext>
            </a:extLst>
          </p:cNvPr>
          <p:cNvSpPr/>
          <p:nvPr/>
        </p:nvSpPr>
        <p:spPr>
          <a:xfrm>
            <a:off x="2410692" y="3763530"/>
            <a:ext cx="341745" cy="330777"/>
          </a:xfrm>
          <a:prstGeom prst="donut">
            <a:avLst>
              <a:gd name="adj" fmla="val 138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13" name="Multiplication Sign 812">
            <a:extLst>
              <a:ext uri="{FF2B5EF4-FFF2-40B4-BE49-F238E27FC236}">
                <a16:creationId xmlns:a16="http://schemas.microsoft.com/office/drawing/2014/main" id="{38475679-7C2A-48A1-B4E9-82C3949BFC31}"/>
              </a:ext>
            </a:extLst>
          </p:cNvPr>
          <p:cNvSpPr/>
          <p:nvPr/>
        </p:nvSpPr>
        <p:spPr>
          <a:xfrm>
            <a:off x="3463635" y="3229842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BBE3BCBC-85F2-4E8B-A4F4-8A8DC60D904B}"/>
              </a:ext>
            </a:extLst>
          </p:cNvPr>
          <p:cNvGrpSpPr/>
          <p:nvPr/>
        </p:nvGrpSpPr>
        <p:grpSpPr>
          <a:xfrm>
            <a:off x="3375890" y="2892715"/>
            <a:ext cx="1219200" cy="1219200"/>
            <a:chOff x="7010400" y="133350"/>
            <a:chExt cx="1828800" cy="1828800"/>
          </a:xfrm>
        </p:grpSpPr>
        <p:grpSp>
          <p:nvGrpSpPr>
            <p:cNvPr id="815" name="Group 814">
              <a:extLst>
                <a:ext uri="{FF2B5EF4-FFF2-40B4-BE49-F238E27FC236}">
                  <a16:creationId xmlns:a16="http://schemas.microsoft.com/office/drawing/2014/main" id="{C5805B43-2B65-40E1-8538-4FD12664D3D4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C79433E0-5FDE-4BD9-9932-9DF1F3F65CED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6DD0EA50-933D-443D-9BE6-67D942DE1735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53934587-1A67-4663-B8F9-9389A842DB8F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6D2C9617-9AC1-465D-A0D3-0D2D2EEBF21D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817" name="Rectangle 816">
                <a:extLst>
                  <a:ext uri="{FF2B5EF4-FFF2-40B4-BE49-F238E27FC236}">
                    <a16:creationId xmlns:a16="http://schemas.microsoft.com/office/drawing/2014/main" id="{8B92139D-5D35-4BDB-8EBF-ED459B8D7AED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BC64D261-7A9A-4211-8AB1-713561BB21B7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19" name="Rectangle 818">
                <a:extLst>
                  <a:ext uri="{FF2B5EF4-FFF2-40B4-BE49-F238E27FC236}">
                    <a16:creationId xmlns:a16="http://schemas.microsoft.com/office/drawing/2014/main" id="{084FDC3C-13CB-4DD5-B3A8-0006735735E2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823" name="Picture 822">
            <a:extLst>
              <a:ext uri="{FF2B5EF4-FFF2-40B4-BE49-F238E27FC236}">
                <a16:creationId xmlns:a16="http://schemas.microsoft.com/office/drawing/2014/main" id="{8FF0EEB1-CAAD-416B-B87B-550C5383A4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3407640" y="2930815"/>
            <a:ext cx="344857" cy="337127"/>
          </a:xfrm>
          <a:prstGeom prst="rect">
            <a:avLst/>
          </a:prstGeom>
        </p:spPr>
      </p:pic>
      <p:sp>
        <p:nvSpPr>
          <p:cNvPr id="824" name="Circle: Hollow 823">
            <a:extLst>
              <a:ext uri="{FF2B5EF4-FFF2-40B4-BE49-F238E27FC236}">
                <a16:creationId xmlns:a16="http://schemas.microsoft.com/office/drawing/2014/main" id="{80E653BB-F99D-4E43-86ED-4E7B892540E4}"/>
              </a:ext>
            </a:extLst>
          </p:cNvPr>
          <p:cNvSpPr/>
          <p:nvPr/>
        </p:nvSpPr>
        <p:spPr>
          <a:xfrm>
            <a:off x="3817215" y="2940340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25" name="Picture 824">
            <a:extLst>
              <a:ext uri="{FF2B5EF4-FFF2-40B4-BE49-F238E27FC236}">
                <a16:creationId xmlns:a16="http://schemas.microsoft.com/office/drawing/2014/main" id="{FB33212B-ABB4-47FB-9528-08B886B090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4233140" y="3340390"/>
            <a:ext cx="344857" cy="337127"/>
          </a:xfrm>
          <a:prstGeom prst="rect">
            <a:avLst/>
          </a:prstGeom>
        </p:spPr>
      </p:pic>
      <p:pic>
        <p:nvPicPr>
          <p:cNvPr id="826" name="Picture 825">
            <a:extLst>
              <a:ext uri="{FF2B5EF4-FFF2-40B4-BE49-F238E27FC236}">
                <a16:creationId xmlns:a16="http://schemas.microsoft.com/office/drawing/2014/main" id="{67BE5CE3-58C0-453D-A033-0A8A2F3E6B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3829915" y="3343565"/>
            <a:ext cx="344857" cy="337127"/>
          </a:xfrm>
          <a:prstGeom prst="rect">
            <a:avLst/>
          </a:prstGeom>
        </p:spPr>
      </p:pic>
      <p:sp>
        <p:nvSpPr>
          <p:cNvPr id="827" name="Circle: Hollow 826">
            <a:extLst>
              <a:ext uri="{FF2B5EF4-FFF2-40B4-BE49-F238E27FC236}">
                <a16:creationId xmlns:a16="http://schemas.microsoft.com/office/drawing/2014/main" id="{D5E0D4C6-B2FA-4F43-A7F5-E337719B2235}"/>
              </a:ext>
            </a:extLst>
          </p:cNvPr>
          <p:cNvSpPr/>
          <p:nvPr/>
        </p:nvSpPr>
        <p:spPr>
          <a:xfrm>
            <a:off x="4220440" y="2933990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28" name="Circle: Hollow 827">
            <a:extLst>
              <a:ext uri="{FF2B5EF4-FFF2-40B4-BE49-F238E27FC236}">
                <a16:creationId xmlns:a16="http://schemas.microsoft.com/office/drawing/2014/main" id="{A789E67B-6984-43AF-89C7-C71859881ECC}"/>
              </a:ext>
            </a:extLst>
          </p:cNvPr>
          <p:cNvSpPr/>
          <p:nvPr/>
        </p:nvSpPr>
        <p:spPr>
          <a:xfrm>
            <a:off x="3401290" y="3334040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29" name="Picture 828">
            <a:extLst>
              <a:ext uri="{FF2B5EF4-FFF2-40B4-BE49-F238E27FC236}">
                <a16:creationId xmlns:a16="http://schemas.microsoft.com/office/drawing/2014/main" id="{5532E0D0-E4B3-45D5-AB17-ED04204D7E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3817504" y="3742172"/>
            <a:ext cx="344857" cy="337127"/>
          </a:xfrm>
          <a:prstGeom prst="rect">
            <a:avLst/>
          </a:prstGeom>
        </p:spPr>
      </p:pic>
      <p:sp>
        <p:nvSpPr>
          <p:cNvPr id="830" name="Multiplication Sign 829">
            <a:extLst>
              <a:ext uri="{FF2B5EF4-FFF2-40B4-BE49-F238E27FC236}">
                <a16:creationId xmlns:a16="http://schemas.microsoft.com/office/drawing/2014/main" id="{99FE27CD-831A-47B9-8264-CA321A59F528}"/>
              </a:ext>
            </a:extLst>
          </p:cNvPr>
          <p:cNvSpPr/>
          <p:nvPr/>
        </p:nvSpPr>
        <p:spPr>
          <a:xfrm>
            <a:off x="4772890" y="3215988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29734B6E-9DF6-4D73-930B-E3FD925D4BD1}"/>
              </a:ext>
            </a:extLst>
          </p:cNvPr>
          <p:cNvGrpSpPr/>
          <p:nvPr/>
        </p:nvGrpSpPr>
        <p:grpSpPr>
          <a:xfrm>
            <a:off x="4685145" y="2878861"/>
            <a:ext cx="1219200" cy="1219200"/>
            <a:chOff x="7010400" y="133350"/>
            <a:chExt cx="1828800" cy="1828800"/>
          </a:xfrm>
        </p:grpSpPr>
        <p:grpSp>
          <p:nvGrpSpPr>
            <p:cNvPr id="832" name="Group 831">
              <a:extLst>
                <a:ext uri="{FF2B5EF4-FFF2-40B4-BE49-F238E27FC236}">
                  <a16:creationId xmlns:a16="http://schemas.microsoft.com/office/drawing/2014/main" id="{178B2FBD-AD1D-4382-8EA4-F2AEBED0DF79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2B3CA599-B3F2-40EB-A2A1-7EDA1A94E5AF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38" name="Rectangle 837">
                <a:extLst>
                  <a:ext uri="{FF2B5EF4-FFF2-40B4-BE49-F238E27FC236}">
                    <a16:creationId xmlns:a16="http://schemas.microsoft.com/office/drawing/2014/main" id="{8124B96A-C682-4FC0-881C-B291AD247CE2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B3BF537A-355C-4091-8D97-2FC602BDF0E9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33" name="Group 832">
              <a:extLst>
                <a:ext uri="{FF2B5EF4-FFF2-40B4-BE49-F238E27FC236}">
                  <a16:creationId xmlns:a16="http://schemas.microsoft.com/office/drawing/2014/main" id="{4773C020-B484-4585-A4A4-5D015E9C5C3D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834" name="Rectangle 833">
                <a:extLst>
                  <a:ext uri="{FF2B5EF4-FFF2-40B4-BE49-F238E27FC236}">
                    <a16:creationId xmlns:a16="http://schemas.microsoft.com/office/drawing/2014/main" id="{32C0B5A6-BD37-4F6D-8228-DC4103241016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87CA83D9-E250-4F3C-84B7-2B6238549383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id="{674142DB-305B-4A08-B38C-C72E80561739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840" name="Picture 839">
            <a:extLst>
              <a:ext uri="{FF2B5EF4-FFF2-40B4-BE49-F238E27FC236}">
                <a16:creationId xmlns:a16="http://schemas.microsoft.com/office/drawing/2014/main" id="{23AB1209-CE99-46C6-BC49-E842E672EB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4716895" y="2916961"/>
            <a:ext cx="344857" cy="337127"/>
          </a:xfrm>
          <a:prstGeom prst="rect">
            <a:avLst/>
          </a:prstGeom>
        </p:spPr>
      </p:pic>
      <p:sp>
        <p:nvSpPr>
          <p:cNvPr id="841" name="Circle: Hollow 840">
            <a:extLst>
              <a:ext uri="{FF2B5EF4-FFF2-40B4-BE49-F238E27FC236}">
                <a16:creationId xmlns:a16="http://schemas.microsoft.com/office/drawing/2014/main" id="{D37E753D-29C4-45C7-9BAC-3F370D8C56A0}"/>
              </a:ext>
            </a:extLst>
          </p:cNvPr>
          <p:cNvSpPr/>
          <p:nvPr/>
        </p:nvSpPr>
        <p:spPr>
          <a:xfrm>
            <a:off x="5126470" y="2926486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42" name="Picture 841">
            <a:extLst>
              <a:ext uri="{FF2B5EF4-FFF2-40B4-BE49-F238E27FC236}">
                <a16:creationId xmlns:a16="http://schemas.microsoft.com/office/drawing/2014/main" id="{5D13A0E5-3930-484D-9622-F602F9FC7D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5542395" y="3326536"/>
            <a:ext cx="344857" cy="337127"/>
          </a:xfrm>
          <a:prstGeom prst="rect">
            <a:avLst/>
          </a:prstGeom>
        </p:spPr>
      </p:pic>
      <p:pic>
        <p:nvPicPr>
          <p:cNvPr id="843" name="Picture 842">
            <a:extLst>
              <a:ext uri="{FF2B5EF4-FFF2-40B4-BE49-F238E27FC236}">
                <a16:creationId xmlns:a16="http://schemas.microsoft.com/office/drawing/2014/main" id="{F22E1270-DD58-4DC5-A26B-933871B4EA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5139170" y="3329711"/>
            <a:ext cx="344857" cy="337127"/>
          </a:xfrm>
          <a:prstGeom prst="rect">
            <a:avLst/>
          </a:prstGeom>
        </p:spPr>
      </p:pic>
      <p:sp>
        <p:nvSpPr>
          <p:cNvPr id="844" name="Circle: Hollow 843">
            <a:extLst>
              <a:ext uri="{FF2B5EF4-FFF2-40B4-BE49-F238E27FC236}">
                <a16:creationId xmlns:a16="http://schemas.microsoft.com/office/drawing/2014/main" id="{4AE1F89B-7FD3-4154-B91C-63A861BEB4B1}"/>
              </a:ext>
            </a:extLst>
          </p:cNvPr>
          <p:cNvSpPr/>
          <p:nvPr/>
        </p:nvSpPr>
        <p:spPr>
          <a:xfrm>
            <a:off x="5529695" y="2920136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45" name="Circle: Hollow 844">
            <a:extLst>
              <a:ext uri="{FF2B5EF4-FFF2-40B4-BE49-F238E27FC236}">
                <a16:creationId xmlns:a16="http://schemas.microsoft.com/office/drawing/2014/main" id="{4B63F569-EB42-45FE-998C-6757866C1204}"/>
              </a:ext>
            </a:extLst>
          </p:cNvPr>
          <p:cNvSpPr/>
          <p:nvPr/>
        </p:nvSpPr>
        <p:spPr>
          <a:xfrm>
            <a:off x="4710545" y="3320186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46" name="Picture 845">
            <a:extLst>
              <a:ext uri="{FF2B5EF4-FFF2-40B4-BE49-F238E27FC236}">
                <a16:creationId xmlns:a16="http://schemas.microsoft.com/office/drawing/2014/main" id="{FF59666D-936F-4DDC-8754-356DF5AB86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5126759" y="3728318"/>
            <a:ext cx="344857" cy="337127"/>
          </a:xfrm>
          <a:prstGeom prst="rect">
            <a:avLst/>
          </a:prstGeom>
        </p:spPr>
      </p:pic>
      <p:sp>
        <p:nvSpPr>
          <p:cNvPr id="847" name="Multiplication Sign 846">
            <a:extLst>
              <a:ext uri="{FF2B5EF4-FFF2-40B4-BE49-F238E27FC236}">
                <a16:creationId xmlns:a16="http://schemas.microsoft.com/office/drawing/2014/main" id="{0264B270-1679-47DE-9B28-AA1678BF23A0}"/>
              </a:ext>
            </a:extLst>
          </p:cNvPr>
          <p:cNvSpPr/>
          <p:nvPr/>
        </p:nvSpPr>
        <p:spPr>
          <a:xfrm>
            <a:off x="6712527" y="3167495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48" name="Group 847">
            <a:extLst>
              <a:ext uri="{FF2B5EF4-FFF2-40B4-BE49-F238E27FC236}">
                <a16:creationId xmlns:a16="http://schemas.microsoft.com/office/drawing/2014/main" id="{DB0E1EF3-8F4D-4F92-A5E2-24E054D85E85}"/>
              </a:ext>
            </a:extLst>
          </p:cNvPr>
          <p:cNvGrpSpPr/>
          <p:nvPr/>
        </p:nvGrpSpPr>
        <p:grpSpPr>
          <a:xfrm>
            <a:off x="6624782" y="2830368"/>
            <a:ext cx="1219200" cy="1219200"/>
            <a:chOff x="7010400" y="133350"/>
            <a:chExt cx="1828800" cy="1828800"/>
          </a:xfrm>
        </p:grpSpPr>
        <p:grpSp>
          <p:nvGrpSpPr>
            <p:cNvPr id="849" name="Group 848">
              <a:extLst>
                <a:ext uri="{FF2B5EF4-FFF2-40B4-BE49-F238E27FC236}">
                  <a16:creationId xmlns:a16="http://schemas.microsoft.com/office/drawing/2014/main" id="{38FAB5DE-E0F0-4467-8412-BC31B7CAFF2F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854" name="Rectangle 853">
                <a:extLst>
                  <a:ext uri="{FF2B5EF4-FFF2-40B4-BE49-F238E27FC236}">
                    <a16:creationId xmlns:a16="http://schemas.microsoft.com/office/drawing/2014/main" id="{F6C5CDE7-F0A8-429F-96D4-7E6BEE5EDB2B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55" name="Rectangle 854">
                <a:extLst>
                  <a:ext uri="{FF2B5EF4-FFF2-40B4-BE49-F238E27FC236}">
                    <a16:creationId xmlns:a16="http://schemas.microsoft.com/office/drawing/2014/main" id="{802D4296-F75C-4262-BCA7-B2FA6ED24D91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56" name="Rectangle 855">
                <a:extLst>
                  <a:ext uri="{FF2B5EF4-FFF2-40B4-BE49-F238E27FC236}">
                    <a16:creationId xmlns:a16="http://schemas.microsoft.com/office/drawing/2014/main" id="{018E8474-DFBC-4260-BA60-A226004422D9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50" name="Group 849">
              <a:extLst>
                <a:ext uri="{FF2B5EF4-FFF2-40B4-BE49-F238E27FC236}">
                  <a16:creationId xmlns:a16="http://schemas.microsoft.com/office/drawing/2014/main" id="{3007CF87-0057-48AD-B8C1-11F44979E7D9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B101E47D-D6A0-4266-B0F2-9FD65C503A7C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76658153-929D-40E4-83E9-C751E6F73070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6737D91A-393B-44B5-A636-546C2438EFC2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857" name="Picture 856">
            <a:extLst>
              <a:ext uri="{FF2B5EF4-FFF2-40B4-BE49-F238E27FC236}">
                <a16:creationId xmlns:a16="http://schemas.microsoft.com/office/drawing/2014/main" id="{943E3D8F-C4D5-4942-A3D3-C579678702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6656532" y="2868468"/>
            <a:ext cx="344857" cy="337127"/>
          </a:xfrm>
          <a:prstGeom prst="rect">
            <a:avLst/>
          </a:prstGeom>
        </p:spPr>
      </p:pic>
      <p:sp>
        <p:nvSpPr>
          <p:cNvPr id="858" name="Circle: Hollow 857">
            <a:extLst>
              <a:ext uri="{FF2B5EF4-FFF2-40B4-BE49-F238E27FC236}">
                <a16:creationId xmlns:a16="http://schemas.microsoft.com/office/drawing/2014/main" id="{FE3FF231-5D36-4E1E-B3E1-5E47EC1B67AF}"/>
              </a:ext>
            </a:extLst>
          </p:cNvPr>
          <p:cNvSpPr/>
          <p:nvPr/>
        </p:nvSpPr>
        <p:spPr>
          <a:xfrm>
            <a:off x="7066107" y="2877993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59" name="Picture 858">
            <a:extLst>
              <a:ext uri="{FF2B5EF4-FFF2-40B4-BE49-F238E27FC236}">
                <a16:creationId xmlns:a16="http://schemas.microsoft.com/office/drawing/2014/main" id="{319185DD-C0FB-4597-850B-A7F7D86AAD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7482032" y="3278043"/>
            <a:ext cx="344857" cy="337127"/>
          </a:xfrm>
          <a:prstGeom prst="rect">
            <a:avLst/>
          </a:prstGeom>
        </p:spPr>
      </p:pic>
      <p:pic>
        <p:nvPicPr>
          <p:cNvPr id="860" name="Picture 859">
            <a:extLst>
              <a:ext uri="{FF2B5EF4-FFF2-40B4-BE49-F238E27FC236}">
                <a16:creationId xmlns:a16="http://schemas.microsoft.com/office/drawing/2014/main" id="{FAF85B8B-26ED-4EA5-80FE-5CCA752617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7078807" y="3281218"/>
            <a:ext cx="344857" cy="337127"/>
          </a:xfrm>
          <a:prstGeom prst="rect">
            <a:avLst/>
          </a:prstGeom>
        </p:spPr>
      </p:pic>
      <p:sp>
        <p:nvSpPr>
          <p:cNvPr id="861" name="Circle: Hollow 860">
            <a:extLst>
              <a:ext uri="{FF2B5EF4-FFF2-40B4-BE49-F238E27FC236}">
                <a16:creationId xmlns:a16="http://schemas.microsoft.com/office/drawing/2014/main" id="{75FF87C7-E733-48BD-886C-EE7AE203087F}"/>
              </a:ext>
            </a:extLst>
          </p:cNvPr>
          <p:cNvSpPr/>
          <p:nvPr/>
        </p:nvSpPr>
        <p:spPr>
          <a:xfrm>
            <a:off x="7469332" y="2871643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62" name="Circle: Hollow 861">
            <a:extLst>
              <a:ext uri="{FF2B5EF4-FFF2-40B4-BE49-F238E27FC236}">
                <a16:creationId xmlns:a16="http://schemas.microsoft.com/office/drawing/2014/main" id="{BB377A8E-ED9C-4414-A946-0B65F0362DAE}"/>
              </a:ext>
            </a:extLst>
          </p:cNvPr>
          <p:cNvSpPr/>
          <p:nvPr/>
        </p:nvSpPr>
        <p:spPr>
          <a:xfrm>
            <a:off x="6650182" y="3271693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63" name="Picture 862">
            <a:extLst>
              <a:ext uri="{FF2B5EF4-FFF2-40B4-BE49-F238E27FC236}">
                <a16:creationId xmlns:a16="http://schemas.microsoft.com/office/drawing/2014/main" id="{A40F6A09-D035-420B-B2CC-1DF51C8334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7468178" y="3686752"/>
            <a:ext cx="344857" cy="337127"/>
          </a:xfrm>
          <a:prstGeom prst="rect">
            <a:avLst/>
          </a:prstGeom>
        </p:spPr>
      </p:pic>
      <p:sp>
        <p:nvSpPr>
          <p:cNvPr id="864" name="Multiplication Sign 863">
            <a:extLst>
              <a:ext uri="{FF2B5EF4-FFF2-40B4-BE49-F238E27FC236}">
                <a16:creationId xmlns:a16="http://schemas.microsoft.com/office/drawing/2014/main" id="{BDE2F61E-D1F2-4ABE-93D8-8A632B5DE338}"/>
              </a:ext>
            </a:extLst>
          </p:cNvPr>
          <p:cNvSpPr/>
          <p:nvPr/>
        </p:nvSpPr>
        <p:spPr>
          <a:xfrm>
            <a:off x="8007927" y="3153641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4C6DA1EE-DB6C-4FA5-ACF7-F5A0195C7126}"/>
              </a:ext>
            </a:extLst>
          </p:cNvPr>
          <p:cNvGrpSpPr/>
          <p:nvPr/>
        </p:nvGrpSpPr>
        <p:grpSpPr>
          <a:xfrm>
            <a:off x="7920182" y="2816514"/>
            <a:ext cx="1219200" cy="1219200"/>
            <a:chOff x="7010400" y="133350"/>
            <a:chExt cx="1828800" cy="1828800"/>
          </a:xfrm>
        </p:grpSpPr>
        <p:grpSp>
          <p:nvGrpSpPr>
            <p:cNvPr id="866" name="Group 865">
              <a:extLst>
                <a:ext uri="{FF2B5EF4-FFF2-40B4-BE49-F238E27FC236}">
                  <a16:creationId xmlns:a16="http://schemas.microsoft.com/office/drawing/2014/main" id="{B4E69082-DF25-4E63-A97E-209FB479C7BC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871" name="Rectangle 870">
                <a:extLst>
                  <a:ext uri="{FF2B5EF4-FFF2-40B4-BE49-F238E27FC236}">
                    <a16:creationId xmlns:a16="http://schemas.microsoft.com/office/drawing/2014/main" id="{D60C3087-3050-4F68-9B2F-6126B59F196C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A3712775-027C-4678-BE9A-B95F33DB8666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73" name="Rectangle 872">
                <a:extLst>
                  <a:ext uri="{FF2B5EF4-FFF2-40B4-BE49-F238E27FC236}">
                    <a16:creationId xmlns:a16="http://schemas.microsoft.com/office/drawing/2014/main" id="{813580DA-C40D-4FD6-9987-B06695A84AA6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67" name="Group 866">
              <a:extLst>
                <a:ext uri="{FF2B5EF4-FFF2-40B4-BE49-F238E27FC236}">
                  <a16:creationId xmlns:a16="http://schemas.microsoft.com/office/drawing/2014/main" id="{32360019-8F75-4E2E-867B-C449AC746130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4AE56146-50F4-4F2E-9D10-1CB2FE02B21C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69" name="Rectangle 868">
                <a:extLst>
                  <a:ext uri="{FF2B5EF4-FFF2-40B4-BE49-F238E27FC236}">
                    <a16:creationId xmlns:a16="http://schemas.microsoft.com/office/drawing/2014/main" id="{FC72B835-6D8A-4876-ACB3-BCC5A38DE758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CD0EE3EB-1905-43B1-9724-50ACD4E2248E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874" name="Picture 873">
            <a:extLst>
              <a:ext uri="{FF2B5EF4-FFF2-40B4-BE49-F238E27FC236}">
                <a16:creationId xmlns:a16="http://schemas.microsoft.com/office/drawing/2014/main" id="{6CBFF969-EEEE-45CC-A202-428D278A7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7951932" y="2854614"/>
            <a:ext cx="344857" cy="337127"/>
          </a:xfrm>
          <a:prstGeom prst="rect">
            <a:avLst/>
          </a:prstGeom>
        </p:spPr>
      </p:pic>
      <p:sp>
        <p:nvSpPr>
          <p:cNvPr id="875" name="Circle: Hollow 874">
            <a:extLst>
              <a:ext uri="{FF2B5EF4-FFF2-40B4-BE49-F238E27FC236}">
                <a16:creationId xmlns:a16="http://schemas.microsoft.com/office/drawing/2014/main" id="{4D79C3F7-121A-4E61-8353-C068A7EAB160}"/>
              </a:ext>
            </a:extLst>
          </p:cNvPr>
          <p:cNvSpPr/>
          <p:nvPr/>
        </p:nvSpPr>
        <p:spPr>
          <a:xfrm>
            <a:off x="8361507" y="2864139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76" name="Picture 875">
            <a:extLst>
              <a:ext uri="{FF2B5EF4-FFF2-40B4-BE49-F238E27FC236}">
                <a16:creationId xmlns:a16="http://schemas.microsoft.com/office/drawing/2014/main" id="{93E2F416-2F9A-4EE7-B616-3789D7062C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8777432" y="3264189"/>
            <a:ext cx="344857" cy="337127"/>
          </a:xfrm>
          <a:prstGeom prst="rect">
            <a:avLst/>
          </a:prstGeom>
        </p:spPr>
      </p:pic>
      <p:pic>
        <p:nvPicPr>
          <p:cNvPr id="877" name="Picture 876">
            <a:extLst>
              <a:ext uri="{FF2B5EF4-FFF2-40B4-BE49-F238E27FC236}">
                <a16:creationId xmlns:a16="http://schemas.microsoft.com/office/drawing/2014/main" id="{67F10FB3-A598-45B4-9A0A-59EBA0ECEC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8374207" y="3267364"/>
            <a:ext cx="344857" cy="337127"/>
          </a:xfrm>
          <a:prstGeom prst="rect">
            <a:avLst/>
          </a:prstGeom>
        </p:spPr>
      </p:pic>
      <p:sp>
        <p:nvSpPr>
          <p:cNvPr id="878" name="Circle: Hollow 877">
            <a:extLst>
              <a:ext uri="{FF2B5EF4-FFF2-40B4-BE49-F238E27FC236}">
                <a16:creationId xmlns:a16="http://schemas.microsoft.com/office/drawing/2014/main" id="{5F72894A-5BA1-43D0-BDF3-A56613733569}"/>
              </a:ext>
            </a:extLst>
          </p:cNvPr>
          <p:cNvSpPr/>
          <p:nvPr/>
        </p:nvSpPr>
        <p:spPr>
          <a:xfrm>
            <a:off x="8764732" y="2857789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79" name="Circle: Hollow 878">
            <a:extLst>
              <a:ext uri="{FF2B5EF4-FFF2-40B4-BE49-F238E27FC236}">
                <a16:creationId xmlns:a16="http://schemas.microsoft.com/office/drawing/2014/main" id="{1FB27A80-E3FF-47DF-AC88-3060B554D485}"/>
              </a:ext>
            </a:extLst>
          </p:cNvPr>
          <p:cNvSpPr/>
          <p:nvPr/>
        </p:nvSpPr>
        <p:spPr>
          <a:xfrm>
            <a:off x="7945582" y="3257839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80" name="Picture 879">
            <a:extLst>
              <a:ext uri="{FF2B5EF4-FFF2-40B4-BE49-F238E27FC236}">
                <a16:creationId xmlns:a16="http://schemas.microsoft.com/office/drawing/2014/main" id="{3A6D46F3-8640-4B6B-8C57-BE73168A7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8763578" y="3672898"/>
            <a:ext cx="344857" cy="337127"/>
          </a:xfrm>
          <a:prstGeom prst="rect">
            <a:avLst/>
          </a:prstGeom>
        </p:spPr>
      </p:pic>
      <p:sp>
        <p:nvSpPr>
          <p:cNvPr id="881" name="Circle: Hollow 880">
            <a:extLst>
              <a:ext uri="{FF2B5EF4-FFF2-40B4-BE49-F238E27FC236}">
                <a16:creationId xmlns:a16="http://schemas.microsoft.com/office/drawing/2014/main" id="{713207D6-A3AB-49B9-904F-65A231586DC7}"/>
              </a:ext>
            </a:extLst>
          </p:cNvPr>
          <p:cNvSpPr/>
          <p:nvPr/>
        </p:nvSpPr>
        <p:spPr>
          <a:xfrm>
            <a:off x="3415146" y="3749675"/>
            <a:ext cx="341745" cy="330777"/>
          </a:xfrm>
          <a:prstGeom prst="donut">
            <a:avLst>
              <a:gd name="adj" fmla="val 138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82" name="Circle: Hollow 881">
            <a:extLst>
              <a:ext uri="{FF2B5EF4-FFF2-40B4-BE49-F238E27FC236}">
                <a16:creationId xmlns:a16="http://schemas.microsoft.com/office/drawing/2014/main" id="{88E7BC6C-B6E3-4D2C-8735-547806011F55}"/>
              </a:ext>
            </a:extLst>
          </p:cNvPr>
          <p:cNvSpPr/>
          <p:nvPr/>
        </p:nvSpPr>
        <p:spPr>
          <a:xfrm>
            <a:off x="5527965" y="3735821"/>
            <a:ext cx="341745" cy="330777"/>
          </a:xfrm>
          <a:prstGeom prst="donut">
            <a:avLst>
              <a:gd name="adj" fmla="val 138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83" name="Multiplication Sign 882">
            <a:extLst>
              <a:ext uri="{FF2B5EF4-FFF2-40B4-BE49-F238E27FC236}">
                <a16:creationId xmlns:a16="http://schemas.microsoft.com/office/drawing/2014/main" id="{0DCE6174-FD2C-4EB2-9D8B-FDEF147D92FD}"/>
              </a:ext>
            </a:extLst>
          </p:cNvPr>
          <p:cNvSpPr/>
          <p:nvPr/>
        </p:nvSpPr>
        <p:spPr>
          <a:xfrm>
            <a:off x="1745673" y="4594513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84" name="Group 883">
            <a:extLst>
              <a:ext uri="{FF2B5EF4-FFF2-40B4-BE49-F238E27FC236}">
                <a16:creationId xmlns:a16="http://schemas.microsoft.com/office/drawing/2014/main" id="{93263B46-7EBF-4352-9314-ACBA7B930C9A}"/>
              </a:ext>
            </a:extLst>
          </p:cNvPr>
          <p:cNvGrpSpPr/>
          <p:nvPr/>
        </p:nvGrpSpPr>
        <p:grpSpPr>
          <a:xfrm>
            <a:off x="1657928" y="4257386"/>
            <a:ext cx="1219200" cy="1219200"/>
            <a:chOff x="7010400" y="133350"/>
            <a:chExt cx="1828800" cy="1828800"/>
          </a:xfrm>
        </p:grpSpPr>
        <p:grpSp>
          <p:nvGrpSpPr>
            <p:cNvPr id="885" name="Group 884">
              <a:extLst>
                <a:ext uri="{FF2B5EF4-FFF2-40B4-BE49-F238E27FC236}">
                  <a16:creationId xmlns:a16="http://schemas.microsoft.com/office/drawing/2014/main" id="{A4765407-833E-4772-9297-AFB695F7CDC1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890" name="Rectangle 889">
                <a:extLst>
                  <a:ext uri="{FF2B5EF4-FFF2-40B4-BE49-F238E27FC236}">
                    <a16:creationId xmlns:a16="http://schemas.microsoft.com/office/drawing/2014/main" id="{794DF026-5746-464E-9B88-CA8986AFAEAF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1" name="Rectangle 890">
                <a:extLst>
                  <a:ext uri="{FF2B5EF4-FFF2-40B4-BE49-F238E27FC236}">
                    <a16:creationId xmlns:a16="http://schemas.microsoft.com/office/drawing/2014/main" id="{8DB09764-83E0-4F76-8363-518195145205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2" name="Rectangle 891">
                <a:extLst>
                  <a:ext uri="{FF2B5EF4-FFF2-40B4-BE49-F238E27FC236}">
                    <a16:creationId xmlns:a16="http://schemas.microsoft.com/office/drawing/2014/main" id="{B0C77513-56A4-460A-97DD-A85854E0ED5A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949AEF63-902E-47DA-B479-422E6DB7B751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887" name="Rectangle 886">
                <a:extLst>
                  <a:ext uri="{FF2B5EF4-FFF2-40B4-BE49-F238E27FC236}">
                    <a16:creationId xmlns:a16="http://schemas.microsoft.com/office/drawing/2014/main" id="{02FB4FB7-D185-435D-B83A-CE3DB1159258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8" name="Rectangle 887">
                <a:extLst>
                  <a:ext uri="{FF2B5EF4-FFF2-40B4-BE49-F238E27FC236}">
                    <a16:creationId xmlns:a16="http://schemas.microsoft.com/office/drawing/2014/main" id="{AEFF93BB-6C3D-4159-8881-158C5870FEFB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9" name="Rectangle 888">
                <a:extLst>
                  <a:ext uri="{FF2B5EF4-FFF2-40B4-BE49-F238E27FC236}">
                    <a16:creationId xmlns:a16="http://schemas.microsoft.com/office/drawing/2014/main" id="{AA6B1626-BE59-45D3-96C1-A4AA889832BA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893" name="Picture 892">
            <a:extLst>
              <a:ext uri="{FF2B5EF4-FFF2-40B4-BE49-F238E27FC236}">
                <a16:creationId xmlns:a16="http://schemas.microsoft.com/office/drawing/2014/main" id="{5DF0B8A9-7CE6-4826-86CA-F4B46065BA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1689678" y="4295486"/>
            <a:ext cx="344857" cy="337127"/>
          </a:xfrm>
          <a:prstGeom prst="rect">
            <a:avLst/>
          </a:prstGeom>
        </p:spPr>
      </p:pic>
      <p:sp>
        <p:nvSpPr>
          <p:cNvPr id="894" name="Circle: Hollow 893">
            <a:extLst>
              <a:ext uri="{FF2B5EF4-FFF2-40B4-BE49-F238E27FC236}">
                <a16:creationId xmlns:a16="http://schemas.microsoft.com/office/drawing/2014/main" id="{B5493645-8DEE-4398-92E0-7E90E23746FA}"/>
              </a:ext>
            </a:extLst>
          </p:cNvPr>
          <p:cNvSpPr/>
          <p:nvPr/>
        </p:nvSpPr>
        <p:spPr>
          <a:xfrm>
            <a:off x="2099253" y="4305011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95" name="Picture 894">
            <a:extLst>
              <a:ext uri="{FF2B5EF4-FFF2-40B4-BE49-F238E27FC236}">
                <a16:creationId xmlns:a16="http://schemas.microsoft.com/office/drawing/2014/main" id="{A3F038A4-29A8-4FB4-A511-3FBFA5DFFE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2515178" y="4705061"/>
            <a:ext cx="344857" cy="337127"/>
          </a:xfrm>
          <a:prstGeom prst="rect">
            <a:avLst/>
          </a:prstGeom>
        </p:spPr>
      </p:pic>
      <p:pic>
        <p:nvPicPr>
          <p:cNvPr id="896" name="Picture 895">
            <a:extLst>
              <a:ext uri="{FF2B5EF4-FFF2-40B4-BE49-F238E27FC236}">
                <a16:creationId xmlns:a16="http://schemas.microsoft.com/office/drawing/2014/main" id="{88ADB98D-02E1-4C25-9CF1-FF716A8E2D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2111953" y="4708236"/>
            <a:ext cx="344857" cy="337127"/>
          </a:xfrm>
          <a:prstGeom prst="rect">
            <a:avLst/>
          </a:prstGeom>
        </p:spPr>
      </p:pic>
      <p:sp>
        <p:nvSpPr>
          <p:cNvPr id="897" name="Circle: Hollow 896">
            <a:extLst>
              <a:ext uri="{FF2B5EF4-FFF2-40B4-BE49-F238E27FC236}">
                <a16:creationId xmlns:a16="http://schemas.microsoft.com/office/drawing/2014/main" id="{89C7C39B-CC93-49B3-9339-DEF1BAFDBB22}"/>
              </a:ext>
            </a:extLst>
          </p:cNvPr>
          <p:cNvSpPr/>
          <p:nvPr/>
        </p:nvSpPr>
        <p:spPr>
          <a:xfrm>
            <a:off x="2502478" y="4298661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98" name="Circle: Hollow 897">
            <a:extLst>
              <a:ext uri="{FF2B5EF4-FFF2-40B4-BE49-F238E27FC236}">
                <a16:creationId xmlns:a16="http://schemas.microsoft.com/office/drawing/2014/main" id="{BD72CF1E-C597-45A3-B8E1-2177ED6F0707}"/>
              </a:ext>
            </a:extLst>
          </p:cNvPr>
          <p:cNvSpPr/>
          <p:nvPr/>
        </p:nvSpPr>
        <p:spPr>
          <a:xfrm>
            <a:off x="1683328" y="4698711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99" name="Picture 898">
            <a:extLst>
              <a:ext uri="{FF2B5EF4-FFF2-40B4-BE49-F238E27FC236}">
                <a16:creationId xmlns:a16="http://schemas.microsoft.com/office/drawing/2014/main" id="{12D13179-711D-4823-AE1E-BC61B07822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1697760" y="5106843"/>
            <a:ext cx="344857" cy="337127"/>
          </a:xfrm>
          <a:prstGeom prst="rect">
            <a:avLst/>
          </a:prstGeom>
        </p:spPr>
      </p:pic>
      <p:sp>
        <p:nvSpPr>
          <p:cNvPr id="900" name="Circle: Hollow 899">
            <a:extLst>
              <a:ext uri="{FF2B5EF4-FFF2-40B4-BE49-F238E27FC236}">
                <a16:creationId xmlns:a16="http://schemas.microsoft.com/office/drawing/2014/main" id="{DA7BB0B0-B53A-4E4E-B28B-F7C239B06769}"/>
              </a:ext>
            </a:extLst>
          </p:cNvPr>
          <p:cNvSpPr/>
          <p:nvPr/>
        </p:nvSpPr>
        <p:spPr>
          <a:xfrm>
            <a:off x="2500746" y="5121275"/>
            <a:ext cx="341745" cy="330777"/>
          </a:xfrm>
          <a:prstGeom prst="donut">
            <a:avLst>
              <a:gd name="adj" fmla="val 138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901" name="Picture 900">
            <a:extLst>
              <a:ext uri="{FF2B5EF4-FFF2-40B4-BE49-F238E27FC236}">
                <a16:creationId xmlns:a16="http://schemas.microsoft.com/office/drawing/2014/main" id="{AE5E7A4B-A6C6-4EC3-A79D-01DCC98C2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2092615" y="5106843"/>
            <a:ext cx="344857" cy="337127"/>
          </a:xfrm>
          <a:prstGeom prst="rect">
            <a:avLst/>
          </a:prstGeom>
        </p:spPr>
      </p:pic>
      <p:sp>
        <p:nvSpPr>
          <p:cNvPr id="902" name="Multiplication Sign 901">
            <a:extLst>
              <a:ext uri="{FF2B5EF4-FFF2-40B4-BE49-F238E27FC236}">
                <a16:creationId xmlns:a16="http://schemas.microsoft.com/office/drawing/2014/main" id="{4F5BD085-E7D7-44F0-A156-6EB5C60E4BBA}"/>
              </a:ext>
            </a:extLst>
          </p:cNvPr>
          <p:cNvSpPr/>
          <p:nvPr/>
        </p:nvSpPr>
        <p:spPr>
          <a:xfrm>
            <a:off x="297874" y="4608367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A8430E68-AD1F-4FDB-AF8B-C0B0711AFBCF}"/>
              </a:ext>
            </a:extLst>
          </p:cNvPr>
          <p:cNvGrpSpPr/>
          <p:nvPr/>
        </p:nvGrpSpPr>
        <p:grpSpPr>
          <a:xfrm>
            <a:off x="210129" y="4271240"/>
            <a:ext cx="1219200" cy="1219200"/>
            <a:chOff x="7010400" y="133350"/>
            <a:chExt cx="1828800" cy="1828800"/>
          </a:xfrm>
        </p:grpSpPr>
        <p:grpSp>
          <p:nvGrpSpPr>
            <p:cNvPr id="904" name="Group 903">
              <a:extLst>
                <a:ext uri="{FF2B5EF4-FFF2-40B4-BE49-F238E27FC236}">
                  <a16:creationId xmlns:a16="http://schemas.microsoft.com/office/drawing/2014/main" id="{3D14480A-87A4-4A12-AFD0-7B21373021E1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909" name="Rectangle 908">
                <a:extLst>
                  <a:ext uri="{FF2B5EF4-FFF2-40B4-BE49-F238E27FC236}">
                    <a16:creationId xmlns:a16="http://schemas.microsoft.com/office/drawing/2014/main" id="{50A7D16D-9280-4F7A-A6CF-35674B23BAF7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64A19272-932D-497D-8AF3-29DE12234272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11" name="Rectangle 910">
                <a:extLst>
                  <a:ext uri="{FF2B5EF4-FFF2-40B4-BE49-F238E27FC236}">
                    <a16:creationId xmlns:a16="http://schemas.microsoft.com/office/drawing/2014/main" id="{CE7E13FE-A2F6-412B-8A48-8A6B574793B6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905" name="Group 904">
              <a:extLst>
                <a:ext uri="{FF2B5EF4-FFF2-40B4-BE49-F238E27FC236}">
                  <a16:creationId xmlns:a16="http://schemas.microsoft.com/office/drawing/2014/main" id="{A9BEE693-FAD5-45B0-A1D0-7DD0963E14FC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5CB981C0-64B6-4A85-85B9-8A5D1FC09A9A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7" name="Rectangle 906">
                <a:extLst>
                  <a:ext uri="{FF2B5EF4-FFF2-40B4-BE49-F238E27FC236}">
                    <a16:creationId xmlns:a16="http://schemas.microsoft.com/office/drawing/2014/main" id="{83619C38-51EB-4D9A-8ADF-CE70C4613685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8" name="Rectangle 907">
                <a:extLst>
                  <a:ext uri="{FF2B5EF4-FFF2-40B4-BE49-F238E27FC236}">
                    <a16:creationId xmlns:a16="http://schemas.microsoft.com/office/drawing/2014/main" id="{23A2B1A9-7FE0-4132-AE41-1200F85FB988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912" name="Picture 911">
            <a:extLst>
              <a:ext uri="{FF2B5EF4-FFF2-40B4-BE49-F238E27FC236}">
                <a16:creationId xmlns:a16="http://schemas.microsoft.com/office/drawing/2014/main" id="{F5786382-097C-40D8-B8B1-A99399DE2F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241879" y="4309340"/>
            <a:ext cx="344857" cy="337127"/>
          </a:xfrm>
          <a:prstGeom prst="rect">
            <a:avLst/>
          </a:prstGeom>
        </p:spPr>
      </p:pic>
      <p:sp>
        <p:nvSpPr>
          <p:cNvPr id="913" name="Circle: Hollow 912">
            <a:extLst>
              <a:ext uri="{FF2B5EF4-FFF2-40B4-BE49-F238E27FC236}">
                <a16:creationId xmlns:a16="http://schemas.microsoft.com/office/drawing/2014/main" id="{FC78068F-D5F8-491D-95FF-F3A5AF6B6D1B}"/>
              </a:ext>
            </a:extLst>
          </p:cNvPr>
          <p:cNvSpPr/>
          <p:nvPr/>
        </p:nvSpPr>
        <p:spPr>
          <a:xfrm>
            <a:off x="651454" y="4318865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914" name="Picture 913">
            <a:extLst>
              <a:ext uri="{FF2B5EF4-FFF2-40B4-BE49-F238E27FC236}">
                <a16:creationId xmlns:a16="http://schemas.microsoft.com/office/drawing/2014/main" id="{2BB7BA01-D86C-4F5E-979A-A7C0EFCF56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1067379" y="4718915"/>
            <a:ext cx="344857" cy="337127"/>
          </a:xfrm>
          <a:prstGeom prst="rect">
            <a:avLst/>
          </a:prstGeom>
        </p:spPr>
      </p:pic>
      <p:pic>
        <p:nvPicPr>
          <p:cNvPr id="915" name="Picture 914">
            <a:extLst>
              <a:ext uri="{FF2B5EF4-FFF2-40B4-BE49-F238E27FC236}">
                <a16:creationId xmlns:a16="http://schemas.microsoft.com/office/drawing/2014/main" id="{29ED9232-00FB-455B-82BB-29A86249C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664154" y="4722090"/>
            <a:ext cx="344857" cy="337127"/>
          </a:xfrm>
          <a:prstGeom prst="rect">
            <a:avLst/>
          </a:prstGeom>
        </p:spPr>
      </p:pic>
      <p:sp>
        <p:nvSpPr>
          <p:cNvPr id="916" name="Circle: Hollow 915">
            <a:extLst>
              <a:ext uri="{FF2B5EF4-FFF2-40B4-BE49-F238E27FC236}">
                <a16:creationId xmlns:a16="http://schemas.microsoft.com/office/drawing/2014/main" id="{B296A9A8-1E52-466C-9B1A-63F146F806AD}"/>
              </a:ext>
            </a:extLst>
          </p:cNvPr>
          <p:cNvSpPr/>
          <p:nvPr/>
        </p:nvSpPr>
        <p:spPr>
          <a:xfrm>
            <a:off x="1054679" y="4312515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917" name="Circle: Hollow 916">
            <a:extLst>
              <a:ext uri="{FF2B5EF4-FFF2-40B4-BE49-F238E27FC236}">
                <a16:creationId xmlns:a16="http://schemas.microsoft.com/office/drawing/2014/main" id="{D66FE917-F11A-448A-82F0-7D41079DF280}"/>
              </a:ext>
            </a:extLst>
          </p:cNvPr>
          <p:cNvSpPr/>
          <p:nvPr/>
        </p:nvSpPr>
        <p:spPr>
          <a:xfrm>
            <a:off x="235529" y="4712565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918" name="Picture 917">
            <a:extLst>
              <a:ext uri="{FF2B5EF4-FFF2-40B4-BE49-F238E27FC236}">
                <a16:creationId xmlns:a16="http://schemas.microsoft.com/office/drawing/2014/main" id="{B0826842-D10D-4BD1-9086-E8CDD4F781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249961" y="5120697"/>
            <a:ext cx="344857" cy="337127"/>
          </a:xfrm>
          <a:prstGeom prst="rect">
            <a:avLst/>
          </a:prstGeom>
        </p:spPr>
      </p:pic>
      <p:sp>
        <p:nvSpPr>
          <p:cNvPr id="919" name="Circle: Hollow 918">
            <a:extLst>
              <a:ext uri="{FF2B5EF4-FFF2-40B4-BE49-F238E27FC236}">
                <a16:creationId xmlns:a16="http://schemas.microsoft.com/office/drawing/2014/main" id="{A9E20D4D-B94B-4671-BEC9-7985D4C6D172}"/>
              </a:ext>
            </a:extLst>
          </p:cNvPr>
          <p:cNvSpPr/>
          <p:nvPr/>
        </p:nvSpPr>
        <p:spPr>
          <a:xfrm>
            <a:off x="658092" y="5114347"/>
            <a:ext cx="341745" cy="330777"/>
          </a:xfrm>
          <a:prstGeom prst="donut">
            <a:avLst>
              <a:gd name="adj" fmla="val 138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98DABAE3-2ED5-4401-9FCC-294AFF83EF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1046597" y="5127625"/>
            <a:ext cx="344857" cy="337127"/>
          </a:xfrm>
          <a:prstGeom prst="rect">
            <a:avLst/>
          </a:prstGeom>
        </p:spPr>
      </p:pic>
      <p:sp>
        <p:nvSpPr>
          <p:cNvPr id="921" name="Multiplication Sign 920">
            <a:extLst>
              <a:ext uri="{FF2B5EF4-FFF2-40B4-BE49-F238E27FC236}">
                <a16:creationId xmlns:a16="http://schemas.microsoft.com/office/drawing/2014/main" id="{9B92908E-95EF-45A3-A573-CE6D3471BF89}"/>
              </a:ext>
            </a:extLst>
          </p:cNvPr>
          <p:cNvSpPr/>
          <p:nvPr/>
        </p:nvSpPr>
        <p:spPr>
          <a:xfrm>
            <a:off x="3560617" y="4608369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22" name="Group 921">
            <a:extLst>
              <a:ext uri="{FF2B5EF4-FFF2-40B4-BE49-F238E27FC236}">
                <a16:creationId xmlns:a16="http://schemas.microsoft.com/office/drawing/2014/main" id="{C8AE664A-794C-48DA-9AC8-79D83D80FEBE}"/>
              </a:ext>
            </a:extLst>
          </p:cNvPr>
          <p:cNvGrpSpPr/>
          <p:nvPr/>
        </p:nvGrpSpPr>
        <p:grpSpPr>
          <a:xfrm>
            <a:off x="3472872" y="4271242"/>
            <a:ext cx="1219200" cy="1219200"/>
            <a:chOff x="7010400" y="133350"/>
            <a:chExt cx="1828800" cy="1828800"/>
          </a:xfrm>
        </p:grpSpPr>
        <p:grpSp>
          <p:nvGrpSpPr>
            <p:cNvPr id="923" name="Group 922">
              <a:extLst>
                <a:ext uri="{FF2B5EF4-FFF2-40B4-BE49-F238E27FC236}">
                  <a16:creationId xmlns:a16="http://schemas.microsoft.com/office/drawing/2014/main" id="{8E4DC581-3F19-4F24-8479-CDA297D4A531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928" name="Rectangle 927">
                <a:extLst>
                  <a:ext uri="{FF2B5EF4-FFF2-40B4-BE49-F238E27FC236}">
                    <a16:creationId xmlns:a16="http://schemas.microsoft.com/office/drawing/2014/main" id="{069EDD80-9C31-43FB-860D-A06EE247C230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29" name="Rectangle 928">
                <a:extLst>
                  <a:ext uri="{FF2B5EF4-FFF2-40B4-BE49-F238E27FC236}">
                    <a16:creationId xmlns:a16="http://schemas.microsoft.com/office/drawing/2014/main" id="{C0C0C8BB-8DAF-4E11-844D-516D33199A7E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30" name="Rectangle 929">
                <a:extLst>
                  <a:ext uri="{FF2B5EF4-FFF2-40B4-BE49-F238E27FC236}">
                    <a16:creationId xmlns:a16="http://schemas.microsoft.com/office/drawing/2014/main" id="{E7735692-9B3F-4F28-B81F-F4FCF5BE1B3D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924" name="Group 923">
              <a:extLst>
                <a:ext uri="{FF2B5EF4-FFF2-40B4-BE49-F238E27FC236}">
                  <a16:creationId xmlns:a16="http://schemas.microsoft.com/office/drawing/2014/main" id="{F4ACE5D8-49FB-4F26-8758-EC3210AD7DBE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925" name="Rectangle 924">
                <a:extLst>
                  <a:ext uri="{FF2B5EF4-FFF2-40B4-BE49-F238E27FC236}">
                    <a16:creationId xmlns:a16="http://schemas.microsoft.com/office/drawing/2014/main" id="{E06D1E14-5F46-46A2-9073-8F206585DB31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26" name="Rectangle 925">
                <a:extLst>
                  <a:ext uri="{FF2B5EF4-FFF2-40B4-BE49-F238E27FC236}">
                    <a16:creationId xmlns:a16="http://schemas.microsoft.com/office/drawing/2014/main" id="{55F8B629-98AC-4E94-B137-5D31C644F10C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27" name="Rectangle 926">
                <a:extLst>
                  <a:ext uri="{FF2B5EF4-FFF2-40B4-BE49-F238E27FC236}">
                    <a16:creationId xmlns:a16="http://schemas.microsoft.com/office/drawing/2014/main" id="{42F6823F-7A70-49CE-A0EE-048F776AC6C8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931" name="Picture 930">
            <a:extLst>
              <a:ext uri="{FF2B5EF4-FFF2-40B4-BE49-F238E27FC236}">
                <a16:creationId xmlns:a16="http://schemas.microsoft.com/office/drawing/2014/main" id="{9754DBE7-66C3-40BF-B720-C9AEAEF554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3504622" y="4309342"/>
            <a:ext cx="344857" cy="337127"/>
          </a:xfrm>
          <a:prstGeom prst="rect">
            <a:avLst/>
          </a:prstGeom>
        </p:spPr>
      </p:pic>
      <p:sp>
        <p:nvSpPr>
          <p:cNvPr id="932" name="Circle: Hollow 931">
            <a:extLst>
              <a:ext uri="{FF2B5EF4-FFF2-40B4-BE49-F238E27FC236}">
                <a16:creationId xmlns:a16="http://schemas.microsoft.com/office/drawing/2014/main" id="{68F12E4C-94A3-4A53-9F3D-DDEB97EFF175}"/>
              </a:ext>
            </a:extLst>
          </p:cNvPr>
          <p:cNvSpPr/>
          <p:nvPr/>
        </p:nvSpPr>
        <p:spPr>
          <a:xfrm>
            <a:off x="3914197" y="4318867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933" name="Picture 932">
            <a:extLst>
              <a:ext uri="{FF2B5EF4-FFF2-40B4-BE49-F238E27FC236}">
                <a16:creationId xmlns:a16="http://schemas.microsoft.com/office/drawing/2014/main" id="{14EB05DA-8B8C-4590-96A1-E99A7C075D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4330122" y="4718917"/>
            <a:ext cx="344857" cy="337127"/>
          </a:xfrm>
          <a:prstGeom prst="rect">
            <a:avLst/>
          </a:prstGeom>
        </p:spPr>
      </p:pic>
      <p:pic>
        <p:nvPicPr>
          <p:cNvPr id="934" name="Picture 933">
            <a:extLst>
              <a:ext uri="{FF2B5EF4-FFF2-40B4-BE49-F238E27FC236}">
                <a16:creationId xmlns:a16="http://schemas.microsoft.com/office/drawing/2014/main" id="{F53B1237-F46A-4A1F-8DE5-7FA5269D7B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3926897" y="4722092"/>
            <a:ext cx="344857" cy="337127"/>
          </a:xfrm>
          <a:prstGeom prst="rect">
            <a:avLst/>
          </a:prstGeom>
        </p:spPr>
      </p:pic>
      <p:sp>
        <p:nvSpPr>
          <p:cNvPr id="935" name="Circle: Hollow 934">
            <a:extLst>
              <a:ext uri="{FF2B5EF4-FFF2-40B4-BE49-F238E27FC236}">
                <a16:creationId xmlns:a16="http://schemas.microsoft.com/office/drawing/2014/main" id="{6EAF7AC1-8982-42B3-A737-D74CB559B0E4}"/>
              </a:ext>
            </a:extLst>
          </p:cNvPr>
          <p:cNvSpPr/>
          <p:nvPr/>
        </p:nvSpPr>
        <p:spPr>
          <a:xfrm>
            <a:off x="4317422" y="4312517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936" name="Circle: Hollow 935">
            <a:extLst>
              <a:ext uri="{FF2B5EF4-FFF2-40B4-BE49-F238E27FC236}">
                <a16:creationId xmlns:a16="http://schemas.microsoft.com/office/drawing/2014/main" id="{38517D21-3595-4545-964C-F7D68A51319F}"/>
              </a:ext>
            </a:extLst>
          </p:cNvPr>
          <p:cNvSpPr/>
          <p:nvPr/>
        </p:nvSpPr>
        <p:spPr>
          <a:xfrm>
            <a:off x="3498272" y="4712567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937" name="Picture 936">
            <a:extLst>
              <a:ext uri="{FF2B5EF4-FFF2-40B4-BE49-F238E27FC236}">
                <a16:creationId xmlns:a16="http://schemas.microsoft.com/office/drawing/2014/main" id="{7516D3D5-B199-407A-BFD7-EACA42C64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3914486" y="5120699"/>
            <a:ext cx="344857" cy="337127"/>
          </a:xfrm>
          <a:prstGeom prst="rect">
            <a:avLst/>
          </a:prstGeom>
        </p:spPr>
      </p:pic>
      <p:sp>
        <p:nvSpPr>
          <p:cNvPr id="938" name="Circle: Hollow 937">
            <a:extLst>
              <a:ext uri="{FF2B5EF4-FFF2-40B4-BE49-F238E27FC236}">
                <a16:creationId xmlns:a16="http://schemas.microsoft.com/office/drawing/2014/main" id="{69F31BA5-B8AC-43D8-90D2-A4362CE9F035}"/>
              </a:ext>
            </a:extLst>
          </p:cNvPr>
          <p:cNvSpPr/>
          <p:nvPr/>
        </p:nvSpPr>
        <p:spPr>
          <a:xfrm>
            <a:off x="3512128" y="5128202"/>
            <a:ext cx="341745" cy="330777"/>
          </a:xfrm>
          <a:prstGeom prst="donut">
            <a:avLst>
              <a:gd name="adj" fmla="val 138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939" name="Picture 938">
            <a:extLst>
              <a:ext uri="{FF2B5EF4-FFF2-40B4-BE49-F238E27FC236}">
                <a16:creationId xmlns:a16="http://schemas.microsoft.com/office/drawing/2014/main" id="{FD23B91F-A464-46CA-A980-0B1E2E0238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4309340" y="5134553"/>
            <a:ext cx="344857" cy="337127"/>
          </a:xfrm>
          <a:prstGeom prst="rect">
            <a:avLst/>
          </a:prstGeom>
        </p:spPr>
      </p:pic>
      <p:sp>
        <p:nvSpPr>
          <p:cNvPr id="940" name="Multiplication Sign 939">
            <a:extLst>
              <a:ext uri="{FF2B5EF4-FFF2-40B4-BE49-F238E27FC236}">
                <a16:creationId xmlns:a16="http://schemas.microsoft.com/office/drawing/2014/main" id="{9D023C09-7984-46DB-BDD8-BD0776069509}"/>
              </a:ext>
            </a:extLst>
          </p:cNvPr>
          <p:cNvSpPr/>
          <p:nvPr/>
        </p:nvSpPr>
        <p:spPr>
          <a:xfrm>
            <a:off x="5230090" y="4636079"/>
            <a:ext cx="221673" cy="2297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BE91170F-6C45-4964-9CCA-79CA967708F8}"/>
              </a:ext>
            </a:extLst>
          </p:cNvPr>
          <p:cNvGrpSpPr/>
          <p:nvPr/>
        </p:nvGrpSpPr>
        <p:grpSpPr>
          <a:xfrm>
            <a:off x="5142345" y="4298952"/>
            <a:ext cx="1219200" cy="1219200"/>
            <a:chOff x="7010400" y="133350"/>
            <a:chExt cx="1828800" cy="1828800"/>
          </a:xfrm>
        </p:grpSpPr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2D8FE4DB-91F7-43D8-BD39-DF2112C7BABC}"/>
                </a:ext>
              </a:extLst>
            </p:cNvPr>
            <p:cNvGrpSpPr/>
            <p:nvPr/>
          </p:nvGrpSpPr>
          <p:grpSpPr>
            <a:xfrm>
              <a:off x="7010400" y="133350"/>
              <a:ext cx="1828800" cy="1828800"/>
              <a:chOff x="7010400" y="742950"/>
              <a:chExt cx="1828800" cy="1219200"/>
            </a:xfrm>
          </p:grpSpPr>
          <p:sp>
            <p:nvSpPr>
              <p:cNvPr id="947" name="Rectangle 946">
                <a:extLst>
                  <a:ext uri="{FF2B5EF4-FFF2-40B4-BE49-F238E27FC236}">
                    <a16:creationId xmlns:a16="http://schemas.microsoft.com/office/drawing/2014/main" id="{CF37DDF4-3B59-4433-AB00-16B66D2E32DB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8" name="Rectangle 947">
                <a:extLst>
                  <a:ext uri="{FF2B5EF4-FFF2-40B4-BE49-F238E27FC236}">
                    <a16:creationId xmlns:a16="http://schemas.microsoft.com/office/drawing/2014/main" id="{01AB1EBE-BE87-4525-96D5-15FB982D5CCF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9" name="Rectangle 948">
                <a:extLst>
                  <a:ext uri="{FF2B5EF4-FFF2-40B4-BE49-F238E27FC236}">
                    <a16:creationId xmlns:a16="http://schemas.microsoft.com/office/drawing/2014/main" id="{5C2D5437-CA26-4A0F-BBD1-2845F8A071E9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943" name="Group 942">
              <a:extLst>
                <a:ext uri="{FF2B5EF4-FFF2-40B4-BE49-F238E27FC236}">
                  <a16:creationId xmlns:a16="http://schemas.microsoft.com/office/drawing/2014/main" id="{4F500D77-4EC4-44C7-A40C-0022C9CDA6FA}"/>
                </a:ext>
              </a:extLst>
            </p:cNvPr>
            <p:cNvGrpSpPr/>
            <p:nvPr/>
          </p:nvGrpSpPr>
          <p:grpSpPr>
            <a:xfrm rot="5400000">
              <a:off x="7010400" y="133350"/>
              <a:ext cx="1828800" cy="1828800"/>
              <a:chOff x="7010400" y="742950"/>
              <a:chExt cx="1828800" cy="1219200"/>
            </a:xfrm>
            <a:noFill/>
          </p:grpSpPr>
          <p:sp>
            <p:nvSpPr>
              <p:cNvPr id="944" name="Rectangle 943">
                <a:extLst>
                  <a:ext uri="{FF2B5EF4-FFF2-40B4-BE49-F238E27FC236}">
                    <a16:creationId xmlns:a16="http://schemas.microsoft.com/office/drawing/2014/main" id="{D4621B30-97AF-4DA3-8A77-1F32422944B0}"/>
                  </a:ext>
                </a:extLst>
              </p:cNvPr>
              <p:cNvSpPr/>
              <p:nvPr/>
            </p:nvSpPr>
            <p:spPr>
              <a:xfrm>
                <a:off x="7010400" y="742950"/>
                <a:ext cx="12192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5" name="Rectangle 944">
                <a:extLst>
                  <a:ext uri="{FF2B5EF4-FFF2-40B4-BE49-F238E27FC236}">
                    <a16:creationId xmlns:a16="http://schemas.microsoft.com/office/drawing/2014/main" id="{43F62376-7B0A-491D-9F7A-B8FDDF6F46BC}"/>
                  </a:ext>
                </a:extLst>
              </p:cNvPr>
              <p:cNvSpPr/>
              <p:nvPr/>
            </p:nvSpPr>
            <p:spPr>
              <a:xfrm>
                <a:off x="70104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6" name="Rectangle 945">
                <a:extLst>
                  <a:ext uri="{FF2B5EF4-FFF2-40B4-BE49-F238E27FC236}">
                    <a16:creationId xmlns:a16="http://schemas.microsoft.com/office/drawing/2014/main" id="{DC4F10B8-2998-44C8-998D-43FDCBC6FA3B}"/>
                  </a:ext>
                </a:extLst>
              </p:cNvPr>
              <p:cNvSpPr/>
              <p:nvPr/>
            </p:nvSpPr>
            <p:spPr>
              <a:xfrm>
                <a:off x="8229600" y="742950"/>
                <a:ext cx="609600" cy="1219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950" name="Picture 949">
            <a:extLst>
              <a:ext uri="{FF2B5EF4-FFF2-40B4-BE49-F238E27FC236}">
                <a16:creationId xmlns:a16="http://schemas.microsoft.com/office/drawing/2014/main" id="{61388CF3-6DA6-461E-BBAD-FED48CB8AD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5174095" y="4337052"/>
            <a:ext cx="344857" cy="337127"/>
          </a:xfrm>
          <a:prstGeom prst="rect">
            <a:avLst/>
          </a:prstGeom>
        </p:spPr>
      </p:pic>
      <p:sp>
        <p:nvSpPr>
          <p:cNvPr id="951" name="Circle: Hollow 950">
            <a:extLst>
              <a:ext uri="{FF2B5EF4-FFF2-40B4-BE49-F238E27FC236}">
                <a16:creationId xmlns:a16="http://schemas.microsoft.com/office/drawing/2014/main" id="{FF3608C2-D3FF-4189-849A-20F86308ED1D}"/>
              </a:ext>
            </a:extLst>
          </p:cNvPr>
          <p:cNvSpPr/>
          <p:nvPr/>
        </p:nvSpPr>
        <p:spPr>
          <a:xfrm>
            <a:off x="5583670" y="4346577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952" name="Picture 951">
            <a:extLst>
              <a:ext uri="{FF2B5EF4-FFF2-40B4-BE49-F238E27FC236}">
                <a16:creationId xmlns:a16="http://schemas.microsoft.com/office/drawing/2014/main" id="{D952D25F-D96B-4E64-9167-BA08203E79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5999595" y="4746627"/>
            <a:ext cx="344857" cy="337127"/>
          </a:xfrm>
          <a:prstGeom prst="rect">
            <a:avLst/>
          </a:prstGeom>
        </p:spPr>
      </p:pic>
      <p:pic>
        <p:nvPicPr>
          <p:cNvPr id="953" name="Picture 952">
            <a:extLst>
              <a:ext uri="{FF2B5EF4-FFF2-40B4-BE49-F238E27FC236}">
                <a16:creationId xmlns:a16="http://schemas.microsoft.com/office/drawing/2014/main" id="{A4381ABB-3C29-465B-A6EA-7F0CE3C86F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5596370" y="4749802"/>
            <a:ext cx="344857" cy="337127"/>
          </a:xfrm>
          <a:prstGeom prst="rect">
            <a:avLst/>
          </a:prstGeom>
        </p:spPr>
      </p:pic>
      <p:sp>
        <p:nvSpPr>
          <p:cNvPr id="954" name="Circle: Hollow 953">
            <a:extLst>
              <a:ext uri="{FF2B5EF4-FFF2-40B4-BE49-F238E27FC236}">
                <a16:creationId xmlns:a16="http://schemas.microsoft.com/office/drawing/2014/main" id="{C532F9A4-B55E-455F-B4C6-A4339F7E0233}"/>
              </a:ext>
            </a:extLst>
          </p:cNvPr>
          <p:cNvSpPr/>
          <p:nvPr/>
        </p:nvSpPr>
        <p:spPr>
          <a:xfrm>
            <a:off x="5986895" y="4340227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955" name="Circle: Hollow 954">
            <a:extLst>
              <a:ext uri="{FF2B5EF4-FFF2-40B4-BE49-F238E27FC236}">
                <a16:creationId xmlns:a16="http://schemas.microsoft.com/office/drawing/2014/main" id="{0245240F-6E4A-4355-8516-DD47B8ECB044}"/>
              </a:ext>
            </a:extLst>
          </p:cNvPr>
          <p:cNvSpPr/>
          <p:nvPr/>
        </p:nvSpPr>
        <p:spPr>
          <a:xfrm>
            <a:off x="5167745" y="4740277"/>
            <a:ext cx="341745" cy="330777"/>
          </a:xfrm>
          <a:prstGeom prst="donut">
            <a:avLst>
              <a:gd name="adj" fmla="val 13886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956" name="Picture 955">
            <a:extLst>
              <a:ext uri="{FF2B5EF4-FFF2-40B4-BE49-F238E27FC236}">
                <a16:creationId xmlns:a16="http://schemas.microsoft.com/office/drawing/2014/main" id="{25972ED7-5291-4EE0-AFD2-3191D2D617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5583959" y="5148409"/>
            <a:ext cx="344857" cy="337127"/>
          </a:xfrm>
          <a:prstGeom prst="rect">
            <a:avLst/>
          </a:prstGeom>
        </p:spPr>
      </p:pic>
      <p:sp>
        <p:nvSpPr>
          <p:cNvPr id="957" name="Circle: Hollow 956">
            <a:extLst>
              <a:ext uri="{FF2B5EF4-FFF2-40B4-BE49-F238E27FC236}">
                <a16:creationId xmlns:a16="http://schemas.microsoft.com/office/drawing/2014/main" id="{C2610328-6008-4BE5-8A84-D40B02875D44}"/>
              </a:ext>
            </a:extLst>
          </p:cNvPr>
          <p:cNvSpPr/>
          <p:nvPr/>
        </p:nvSpPr>
        <p:spPr>
          <a:xfrm>
            <a:off x="5985165" y="5155912"/>
            <a:ext cx="341745" cy="330777"/>
          </a:xfrm>
          <a:prstGeom prst="donut">
            <a:avLst>
              <a:gd name="adj" fmla="val 138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958" name="Picture 957">
            <a:extLst>
              <a:ext uri="{FF2B5EF4-FFF2-40B4-BE49-F238E27FC236}">
                <a16:creationId xmlns:a16="http://schemas.microsoft.com/office/drawing/2014/main" id="{7B728CD0-49AE-4789-BE47-33F2377C32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670" t="8239" r="51137" b="51490"/>
          <a:stretch/>
        </p:blipFill>
        <p:spPr>
          <a:xfrm>
            <a:off x="5189104" y="5141481"/>
            <a:ext cx="344857" cy="337127"/>
          </a:xfrm>
          <a:prstGeom prst="rect">
            <a:avLst/>
          </a:prstGeom>
        </p:spPr>
      </p:pic>
      <p:sp>
        <p:nvSpPr>
          <p:cNvPr id="959" name="Circle: Hollow 958">
            <a:extLst>
              <a:ext uri="{FF2B5EF4-FFF2-40B4-BE49-F238E27FC236}">
                <a16:creationId xmlns:a16="http://schemas.microsoft.com/office/drawing/2014/main" id="{AA1FC41B-83C6-417D-8365-68FEAF66D292}"/>
              </a:ext>
            </a:extLst>
          </p:cNvPr>
          <p:cNvSpPr/>
          <p:nvPr/>
        </p:nvSpPr>
        <p:spPr>
          <a:xfrm>
            <a:off x="6677892" y="3666548"/>
            <a:ext cx="341745" cy="330777"/>
          </a:xfrm>
          <a:prstGeom prst="donut">
            <a:avLst>
              <a:gd name="adj" fmla="val 138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960" name="Circle: Hollow 959">
            <a:extLst>
              <a:ext uri="{FF2B5EF4-FFF2-40B4-BE49-F238E27FC236}">
                <a16:creationId xmlns:a16="http://schemas.microsoft.com/office/drawing/2014/main" id="{BBCA1729-A3FD-4EF1-8975-7538937C7696}"/>
              </a:ext>
            </a:extLst>
          </p:cNvPr>
          <p:cNvSpPr/>
          <p:nvPr/>
        </p:nvSpPr>
        <p:spPr>
          <a:xfrm>
            <a:off x="8375074" y="3680403"/>
            <a:ext cx="341745" cy="330777"/>
          </a:xfrm>
          <a:prstGeom prst="donut">
            <a:avLst>
              <a:gd name="adj" fmla="val 138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E60DE0E2-A499-41D1-9F8C-4078B70B09A4}"/>
              </a:ext>
            </a:extLst>
          </p:cNvPr>
          <p:cNvSpPr/>
          <p:nvPr/>
        </p:nvSpPr>
        <p:spPr>
          <a:xfrm rot="9606165">
            <a:off x="2753092" y="1060555"/>
            <a:ext cx="1012281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1" name="Arrow: Right 960">
            <a:extLst>
              <a:ext uri="{FF2B5EF4-FFF2-40B4-BE49-F238E27FC236}">
                <a16:creationId xmlns:a16="http://schemas.microsoft.com/office/drawing/2014/main" id="{2A9BE72B-592E-48AA-B97C-72F4BB85CF02}"/>
              </a:ext>
            </a:extLst>
          </p:cNvPr>
          <p:cNvSpPr/>
          <p:nvPr/>
        </p:nvSpPr>
        <p:spPr>
          <a:xfrm rot="2174455">
            <a:off x="4907474" y="1074409"/>
            <a:ext cx="1012281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2" name="Arrow: Right 961">
            <a:extLst>
              <a:ext uri="{FF2B5EF4-FFF2-40B4-BE49-F238E27FC236}">
                <a16:creationId xmlns:a16="http://schemas.microsoft.com/office/drawing/2014/main" id="{6E3AE90E-7F92-461E-A3BA-0A3C2F47960A}"/>
              </a:ext>
            </a:extLst>
          </p:cNvPr>
          <p:cNvSpPr/>
          <p:nvPr/>
        </p:nvSpPr>
        <p:spPr>
          <a:xfrm rot="5002359">
            <a:off x="3554274" y="1411873"/>
            <a:ext cx="422506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EE435D22-CCCC-4E34-95AB-FB4133948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1962150"/>
            <a:ext cx="968210" cy="9682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Minimax Algorithm</a:t>
            </a:r>
            <a:endParaRPr sz="200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B08CF81-999E-4D6D-9691-78CD6198AD2F}"/>
              </a:ext>
            </a:extLst>
          </p:cNvPr>
          <p:cNvSpPr txBox="1"/>
          <p:nvPr/>
        </p:nvSpPr>
        <p:spPr>
          <a:xfrm>
            <a:off x="7675418" y="1678132"/>
            <a:ext cx="1369286" cy="30777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</a:t>
            </a:r>
            <a:r>
              <a:rPr lang="en-AU" dirty="0"/>
              <a:t>’s turn to play</a:t>
            </a:r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505E44B2-77EB-4603-81CE-030AF2F9D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118" y="121105"/>
            <a:ext cx="1042678" cy="1042678"/>
          </a:xfrm>
          <a:prstGeom prst="rect">
            <a:avLst/>
          </a:prstGeom>
        </p:spPr>
      </p:pic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E60DE0E2-A499-41D1-9F8C-4078B70B09A4}"/>
              </a:ext>
            </a:extLst>
          </p:cNvPr>
          <p:cNvSpPr/>
          <p:nvPr/>
        </p:nvSpPr>
        <p:spPr>
          <a:xfrm rot="9606165">
            <a:off x="3174624" y="986617"/>
            <a:ext cx="577779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EE435D22-CCCC-4E34-95AB-FB4133948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73" y="1560368"/>
            <a:ext cx="968210" cy="968210"/>
          </a:xfrm>
          <a:prstGeom prst="rect">
            <a:avLst/>
          </a:prstGeom>
        </p:spPr>
      </p:pic>
      <p:sp>
        <p:nvSpPr>
          <p:cNvPr id="962" name="Arrow: Right 961">
            <a:extLst>
              <a:ext uri="{FF2B5EF4-FFF2-40B4-BE49-F238E27FC236}">
                <a16:creationId xmlns:a16="http://schemas.microsoft.com/office/drawing/2014/main" id="{6E3AE90E-7F92-461E-A3BA-0A3C2F47960A}"/>
              </a:ext>
            </a:extLst>
          </p:cNvPr>
          <p:cNvSpPr/>
          <p:nvPr/>
        </p:nvSpPr>
        <p:spPr>
          <a:xfrm rot="5002359">
            <a:off x="4094602" y="1169418"/>
            <a:ext cx="422506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2DAF1C-EA6C-43ED-A63B-3A22F9039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554" y="1295399"/>
            <a:ext cx="1004577" cy="1004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A5DF56-E8EB-44A2-A336-9BE52D6B7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8064" y="1368012"/>
            <a:ext cx="1030555" cy="1030555"/>
          </a:xfrm>
          <a:prstGeom prst="rect">
            <a:avLst/>
          </a:prstGeom>
        </p:spPr>
      </p:pic>
      <p:sp>
        <p:nvSpPr>
          <p:cNvPr id="961" name="Arrow: Right 960">
            <a:extLst>
              <a:ext uri="{FF2B5EF4-FFF2-40B4-BE49-F238E27FC236}">
                <a16:creationId xmlns:a16="http://schemas.microsoft.com/office/drawing/2014/main" id="{2A9BE72B-592E-48AA-B97C-72F4BB85CF02}"/>
              </a:ext>
            </a:extLst>
          </p:cNvPr>
          <p:cNvSpPr/>
          <p:nvPr/>
        </p:nvSpPr>
        <p:spPr>
          <a:xfrm rot="2174455">
            <a:off x="4940789" y="972607"/>
            <a:ext cx="667878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6712B-E099-401B-B8D0-1E4DDA128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99" y="2718831"/>
            <a:ext cx="924914" cy="924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13205-25D0-411C-87C3-05885C758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5046" y="2715491"/>
            <a:ext cx="879886" cy="879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4BBB8-CA9B-4746-8517-1E0FBCD3D9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899" y="3958813"/>
            <a:ext cx="926646" cy="926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FF3F4-55CF-41E3-AE99-AA4E6881BD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3713" y="3935588"/>
            <a:ext cx="980332" cy="980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EA810-5B6A-4140-82C3-69CF88414D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8882" y="2892013"/>
            <a:ext cx="898936" cy="898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6B89C8-F059-434E-9BD2-530DE7D3E5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0373" y="2829668"/>
            <a:ext cx="917987" cy="917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EAD937-4F03-4FBA-8177-8D16068D40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46273" y="3960441"/>
            <a:ext cx="959551" cy="959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781A52-AD2A-49AA-9A53-5FF1ABE8DE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4028" y="3959627"/>
            <a:ext cx="938768" cy="9387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F54DC8-1C3B-4BB3-8611-041DF69E0F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9626" y="2698174"/>
            <a:ext cx="892010" cy="892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8F33E9-8F93-4230-849C-31CE02D994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0181" y="2724150"/>
            <a:ext cx="871351" cy="871351"/>
          </a:xfrm>
          <a:prstGeom prst="rect">
            <a:avLst/>
          </a:prstGeom>
        </p:spPr>
      </p:pic>
      <p:sp>
        <p:nvSpPr>
          <p:cNvPr id="491" name="TextBox 490">
            <a:extLst>
              <a:ext uri="{FF2B5EF4-FFF2-40B4-BE49-F238E27FC236}">
                <a16:creationId xmlns:a16="http://schemas.microsoft.com/office/drawing/2014/main" id="{918293CE-FF5A-49CB-B621-24AAD365398E}"/>
              </a:ext>
            </a:extLst>
          </p:cNvPr>
          <p:cNvSpPr txBox="1"/>
          <p:nvPr/>
        </p:nvSpPr>
        <p:spPr>
          <a:xfrm>
            <a:off x="7696199" y="2980459"/>
            <a:ext cx="1386918" cy="30777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0000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</a:t>
            </a:r>
            <a:r>
              <a:rPr lang="en-AU" dirty="0">
                <a:solidFill>
                  <a:srgbClr val="0000FF"/>
                </a:solidFill>
              </a:rPr>
              <a:t>’s</a:t>
            </a:r>
            <a:r>
              <a:rPr lang="en-AU" dirty="0"/>
              <a:t> turn to play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AC530009-0595-4075-B912-6D0EE241E419}"/>
              </a:ext>
            </a:extLst>
          </p:cNvPr>
          <p:cNvSpPr txBox="1"/>
          <p:nvPr/>
        </p:nvSpPr>
        <p:spPr>
          <a:xfrm>
            <a:off x="7730836" y="4310496"/>
            <a:ext cx="1369286" cy="30777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</a:t>
            </a:r>
            <a:r>
              <a:rPr lang="en-AU" dirty="0"/>
              <a:t>’s turn to play</a:t>
            </a:r>
          </a:p>
        </p:txBody>
      </p:sp>
      <p:sp>
        <p:nvSpPr>
          <p:cNvPr id="493" name="Arrow: Right 492">
            <a:extLst>
              <a:ext uri="{FF2B5EF4-FFF2-40B4-BE49-F238E27FC236}">
                <a16:creationId xmlns:a16="http://schemas.microsoft.com/office/drawing/2014/main" id="{7FD11F7A-F1EA-498B-8F83-36F5F1A55B65}"/>
              </a:ext>
            </a:extLst>
          </p:cNvPr>
          <p:cNvSpPr/>
          <p:nvPr/>
        </p:nvSpPr>
        <p:spPr>
          <a:xfrm rot="8647030">
            <a:off x="1525934" y="2247381"/>
            <a:ext cx="577779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4" name="Arrow: Right 493">
            <a:extLst>
              <a:ext uri="{FF2B5EF4-FFF2-40B4-BE49-F238E27FC236}">
                <a16:creationId xmlns:a16="http://schemas.microsoft.com/office/drawing/2014/main" id="{DE80B788-23E1-4799-8E7B-ABC49EBA0B33}"/>
              </a:ext>
            </a:extLst>
          </p:cNvPr>
          <p:cNvSpPr/>
          <p:nvPr/>
        </p:nvSpPr>
        <p:spPr>
          <a:xfrm rot="5002359">
            <a:off x="2397420" y="2312418"/>
            <a:ext cx="422506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5" name="Arrow: Right 494">
            <a:extLst>
              <a:ext uri="{FF2B5EF4-FFF2-40B4-BE49-F238E27FC236}">
                <a16:creationId xmlns:a16="http://schemas.microsoft.com/office/drawing/2014/main" id="{F3B3AE70-7943-4FA8-AA4F-CB2BA4B39F51}"/>
              </a:ext>
            </a:extLst>
          </p:cNvPr>
          <p:cNvSpPr/>
          <p:nvPr/>
        </p:nvSpPr>
        <p:spPr>
          <a:xfrm rot="5002359">
            <a:off x="2092620" y="3614746"/>
            <a:ext cx="422506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6" name="Arrow: Right 495">
            <a:extLst>
              <a:ext uri="{FF2B5EF4-FFF2-40B4-BE49-F238E27FC236}">
                <a16:creationId xmlns:a16="http://schemas.microsoft.com/office/drawing/2014/main" id="{00B99312-3DF7-4B19-BB11-97EACF116D58}"/>
              </a:ext>
            </a:extLst>
          </p:cNvPr>
          <p:cNvSpPr/>
          <p:nvPr/>
        </p:nvSpPr>
        <p:spPr>
          <a:xfrm rot="5002359">
            <a:off x="4524091" y="2471745"/>
            <a:ext cx="422506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7" name="Arrow: Right 496">
            <a:extLst>
              <a:ext uri="{FF2B5EF4-FFF2-40B4-BE49-F238E27FC236}">
                <a16:creationId xmlns:a16="http://schemas.microsoft.com/office/drawing/2014/main" id="{E16F1774-6436-44CF-A858-C0146B960A31}"/>
              </a:ext>
            </a:extLst>
          </p:cNvPr>
          <p:cNvSpPr/>
          <p:nvPr/>
        </p:nvSpPr>
        <p:spPr>
          <a:xfrm rot="5002359">
            <a:off x="4738839" y="3746364"/>
            <a:ext cx="422506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8" name="Arrow: Right 497">
            <a:extLst>
              <a:ext uri="{FF2B5EF4-FFF2-40B4-BE49-F238E27FC236}">
                <a16:creationId xmlns:a16="http://schemas.microsoft.com/office/drawing/2014/main" id="{3D0199C3-184C-45C6-B329-61271F32D1C3}"/>
              </a:ext>
            </a:extLst>
          </p:cNvPr>
          <p:cNvSpPr/>
          <p:nvPr/>
        </p:nvSpPr>
        <p:spPr>
          <a:xfrm rot="8100000">
            <a:off x="3520988" y="2503689"/>
            <a:ext cx="577779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9" name="Arrow: Right 498">
            <a:extLst>
              <a:ext uri="{FF2B5EF4-FFF2-40B4-BE49-F238E27FC236}">
                <a16:creationId xmlns:a16="http://schemas.microsoft.com/office/drawing/2014/main" id="{1EF9ECFE-E211-4260-A0E4-1F6ECB7561A6}"/>
              </a:ext>
            </a:extLst>
          </p:cNvPr>
          <p:cNvSpPr/>
          <p:nvPr/>
        </p:nvSpPr>
        <p:spPr>
          <a:xfrm rot="7378228">
            <a:off x="3481339" y="3710124"/>
            <a:ext cx="431747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0" name="Arrow: Right 499">
            <a:extLst>
              <a:ext uri="{FF2B5EF4-FFF2-40B4-BE49-F238E27FC236}">
                <a16:creationId xmlns:a16="http://schemas.microsoft.com/office/drawing/2014/main" id="{1C3B92ED-4854-4B53-A1B0-C67657E8845D}"/>
              </a:ext>
            </a:extLst>
          </p:cNvPr>
          <p:cNvSpPr/>
          <p:nvPr/>
        </p:nvSpPr>
        <p:spPr>
          <a:xfrm rot="7378228">
            <a:off x="763933" y="3618980"/>
            <a:ext cx="577779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1" name="Arrow: Right 500">
            <a:extLst>
              <a:ext uri="{FF2B5EF4-FFF2-40B4-BE49-F238E27FC236}">
                <a16:creationId xmlns:a16="http://schemas.microsoft.com/office/drawing/2014/main" id="{81B74801-6B20-423E-B74F-B7EA1793D33D}"/>
              </a:ext>
            </a:extLst>
          </p:cNvPr>
          <p:cNvSpPr/>
          <p:nvPr/>
        </p:nvSpPr>
        <p:spPr>
          <a:xfrm rot="4629754">
            <a:off x="6009128" y="2380036"/>
            <a:ext cx="414550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2" name="Arrow: Right 501">
            <a:extLst>
              <a:ext uri="{FF2B5EF4-FFF2-40B4-BE49-F238E27FC236}">
                <a16:creationId xmlns:a16="http://schemas.microsoft.com/office/drawing/2014/main" id="{717645DF-2950-4C82-A6BC-3D5F1AB2871B}"/>
              </a:ext>
            </a:extLst>
          </p:cNvPr>
          <p:cNvSpPr/>
          <p:nvPr/>
        </p:nvSpPr>
        <p:spPr>
          <a:xfrm rot="2677997">
            <a:off x="6653365" y="2317691"/>
            <a:ext cx="414550" cy="4284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13302917-D1FA-4BAB-8774-44F57C878872}"/>
              </a:ext>
            </a:extLst>
          </p:cNvPr>
          <p:cNvSpPr txBox="1"/>
          <p:nvPr/>
        </p:nvSpPr>
        <p:spPr>
          <a:xfrm>
            <a:off x="1143000" y="1629641"/>
            <a:ext cx="1011382" cy="430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Is it a win?</a:t>
            </a:r>
          </a:p>
          <a:p>
            <a:r>
              <a:rPr lang="en-AU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Is it a draw?</a:t>
            </a:r>
            <a:endParaRPr lang="en-AU" sz="11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D79384F5-76D5-4743-8E66-2393901885E2}"/>
              </a:ext>
            </a:extLst>
          </p:cNvPr>
          <p:cNvSpPr txBox="1"/>
          <p:nvPr/>
        </p:nvSpPr>
        <p:spPr>
          <a:xfrm>
            <a:off x="1770529" y="2902630"/>
            <a:ext cx="1011382" cy="430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Is it a win?</a:t>
            </a:r>
          </a:p>
          <a:p>
            <a:r>
              <a:rPr lang="en-AU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Is it a draw?</a:t>
            </a:r>
            <a:endParaRPr lang="en-AU" sz="11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0F868C45-9884-4F39-B96C-82B6AB1A5593}"/>
              </a:ext>
            </a:extLst>
          </p:cNvPr>
          <p:cNvSpPr txBox="1"/>
          <p:nvPr/>
        </p:nvSpPr>
        <p:spPr>
          <a:xfrm>
            <a:off x="1358153" y="4202511"/>
            <a:ext cx="1011382" cy="430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Is it a win?</a:t>
            </a:r>
          </a:p>
          <a:p>
            <a:r>
              <a:rPr lang="en-AU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Is it a draw?</a:t>
            </a:r>
            <a:endParaRPr lang="en-AU" sz="11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CF4997-F404-47F9-8FFD-715873837DE0}"/>
              </a:ext>
            </a:extLst>
          </p:cNvPr>
          <p:cNvCxnSpPr/>
          <p:nvPr/>
        </p:nvCxnSpPr>
        <p:spPr>
          <a:xfrm>
            <a:off x="5674658" y="1469091"/>
            <a:ext cx="887506" cy="8886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42A8F504-5374-40E9-9878-C3952BB609D8}"/>
              </a:ext>
            </a:extLst>
          </p:cNvPr>
          <p:cNvSpPr/>
          <p:nvPr/>
        </p:nvSpPr>
        <p:spPr>
          <a:xfrm>
            <a:off x="5342964" y="2060762"/>
            <a:ext cx="2438400" cy="1828800"/>
          </a:xfrm>
          <a:prstGeom prst="mathMultiply">
            <a:avLst>
              <a:gd name="adj1" fmla="val 7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2B3245-C6E1-40DE-9611-C909F41E6539}"/>
              </a:ext>
            </a:extLst>
          </p:cNvPr>
          <p:cNvSpPr txBox="1"/>
          <p:nvPr/>
        </p:nvSpPr>
        <p:spPr>
          <a:xfrm>
            <a:off x="304800" y="4835723"/>
            <a:ext cx="1559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Score: 1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41E1E925-8979-4CD6-887F-6196F41987CE}"/>
              </a:ext>
            </a:extLst>
          </p:cNvPr>
          <p:cNvSpPr txBox="1"/>
          <p:nvPr/>
        </p:nvSpPr>
        <p:spPr>
          <a:xfrm>
            <a:off x="1685365" y="4880546"/>
            <a:ext cx="1057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Score: 0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DC7850C0-128C-4083-BD8B-7FB2E6E04B15}"/>
              </a:ext>
            </a:extLst>
          </p:cNvPr>
          <p:cNvSpPr txBox="1"/>
          <p:nvPr/>
        </p:nvSpPr>
        <p:spPr>
          <a:xfrm>
            <a:off x="2770094" y="4880546"/>
            <a:ext cx="1057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Score: 1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A1DDE699-C06C-4AF8-A546-4AB4761E5FF8}"/>
              </a:ext>
            </a:extLst>
          </p:cNvPr>
          <p:cNvSpPr txBox="1"/>
          <p:nvPr/>
        </p:nvSpPr>
        <p:spPr>
          <a:xfrm>
            <a:off x="4320988" y="4844687"/>
            <a:ext cx="1057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Score: 0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0FC9E810-78A8-40B3-A744-BE360F72C276}"/>
              </a:ext>
            </a:extLst>
          </p:cNvPr>
          <p:cNvSpPr txBox="1"/>
          <p:nvPr/>
        </p:nvSpPr>
        <p:spPr>
          <a:xfrm>
            <a:off x="5979459" y="1025722"/>
            <a:ext cx="1057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Score: 1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2BB3503A-AF99-4F74-AC3A-F06BCF47B502}"/>
              </a:ext>
            </a:extLst>
          </p:cNvPr>
          <p:cNvSpPr txBox="1"/>
          <p:nvPr/>
        </p:nvSpPr>
        <p:spPr>
          <a:xfrm>
            <a:off x="2357718" y="1029822"/>
            <a:ext cx="1057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Score: 1   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76F42E90-772C-4087-8647-D34864A674CB}"/>
              </a:ext>
            </a:extLst>
          </p:cNvPr>
          <p:cNvSpPr txBox="1"/>
          <p:nvPr/>
        </p:nvSpPr>
        <p:spPr>
          <a:xfrm>
            <a:off x="4356847" y="1047751"/>
            <a:ext cx="1057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Score: 1   </a:t>
            </a:r>
          </a:p>
        </p:txBody>
      </p:sp>
      <p:pic>
        <p:nvPicPr>
          <p:cNvPr id="517" name="Picture 516">
            <a:extLst>
              <a:ext uri="{FF2B5EF4-FFF2-40B4-BE49-F238E27FC236}">
                <a16:creationId xmlns:a16="http://schemas.microsoft.com/office/drawing/2014/main" id="{EA6BBA9D-F240-4339-9AA7-CE074FE78DE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7670" t="8239" r="51137" b="51490"/>
          <a:stretch/>
        </p:blipFill>
        <p:spPr>
          <a:xfrm>
            <a:off x="4477004" y="851784"/>
            <a:ext cx="283255" cy="276906"/>
          </a:xfrm>
          <a:prstGeom prst="rect">
            <a:avLst/>
          </a:prstGeom>
        </p:spPr>
      </p:pic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A5C18AE-CF3D-4FC8-B00D-333D14961DA3}"/>
              </a:ext>
            </a:extLst>
          </p:cNvPr>
          <p:cNvCxnSpPr/>
          <p:nvPr/>
        </p:nvCxnSpPr>
        <p:spPr>
          <a:xfrm>
            <a:off x="3827930" y="206188"/>
            <a:ext cx="887506" cy="8886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B0759CCC-D054-49FA-93A4-6C289F5379CE}"/>
              </a:ext>
            </a:extLst>
          </p:cNvPr>
          <p:cNvSpPr/>
          <p:nvPr/>
        </p:nvSpPr>
        <p:spPr>
          <a:xfrm>
            <a:off x="2277035" y="1082494"/>
            <a:ext cx="4733365" cy="2442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62A48B9-B580-4FC8-80A5-F758636FF1BA}"/>
              </a:ext>
            </a:extLst>
          </p:cNvPr>
          <p:cNvCxnSpPr/>
          <p:nvPr/>
        </p:nvCxnSpPr>
        <p:spPr>
          <a:xfrm>
            <a:off x="358587" y="3979209"/>
            <a:ext cx="887506" cy="8886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DC984448-D571-43D2-A89F-C4C5872B5776}"/>
              </a:ext>
            </a:extLst>
          </p:cNvPr>
          <p:cNvCxnSpPr/>
          <p:nvPr/>
        </p:nvCxnSpPr>
        <p:spPr>
          <a:xfrm>
            <a:off x="2850775" y="3997138"/>
            <a:ext cx="887506" cy="8886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21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"/>
                            </p:stCondLst>
                            <p:childTnLst>
                              <p:par>
                                <p:cTn id="1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0"/>
                            </p:stCondLst>
                            <p:childTnLst>
                              <p:par>
                                <p:cTn id="1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6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8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/>
      <p:bldP spid="233" grpId="0" animBg="1"/>
      <p:bldP spid="962" grpId="0" animBg="1"/>
      <p:bldP spid="961" grpId="0" animBg="1"/>
      <p:bldP spid="491" grpId="0" animBg="1"/>
      <p:bldP spid="492" grpId="0" animBg="1"/>
      <p:bldP spid="493" grpId="0" animBg="1"/>
      <p:bldP spid="494" grpId="0" animBg="1"/>
      <p:bldP spid="495" grpId="0" animBg="1"/>
      <p:bldP spid="496" grpId="0" animBg="1"/>
      <p:bldP spid="497" grpId="0" animBg="1"/>
      <p:bldP spid="498" grpId="0" animBg="1"/>
      <p:bldP spid="499" grpId="0" animBg="1"/>
      <p:bldP spid="500" grpId="0" animBg="1"/>
      <p:bldP spid="501" grpId="0" animBg="1"/>
      <p:bldP spid="502" grpId="0" animBg="1"/>
      <p:bldP spid="504" grpId="0" animBg="1"/>
      <p:bldP spid="505" grpId="0" animBg="1"/>
      <p:bldP spid="505" grpId="1" animBg="1"/>
      <p:bldP spid="506" grpId="0" animBg="1"/>
      <p:bldP spid="506" grpId="1" animBg="1"/>
      <p:bldP spid="16" grpId="0" animBg="1"/>
      <p:bldP spid="17" grpId="0"/>
      <p:bldP spid="511" grpId="0"/>
      <p:bldP spid="512" grpId="0"/>
      <p:bldP spid="513" grpId="0"/>
      <p:bldP spid="514" grpId="0"/>
      <p:bldP spid="515" grpId="0"/>
      <p:bldP spid="516" grpId="0"/>
      <p:bldP spid="519" grpId="0" animBg="1"/>
      <p:bldP spid="5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Minimax Algorithm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04800" y="184521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>
                  <a:alpha val="19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8" name="Google Shape;638;p32"/>
          <p:cNvCxnSpPr>
            <a:cxnSpLocks/>
          </p:cNvCxnSpPr>
          <p:nvPr/>
        </p:nvCxnSpPr>
        <p:spPr>
          <a:xfrm>
            <a:off x="3069225" y="2538421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9BF3DF4-C546-48A9-9805-014F36CD5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72" t="8014" r="68820" b="12897"/>
          <a:stretch/>
        </p:blipFill>
        <p:spPr>
          <a:xfrm>
            <a:off x="2705100" y="1084357"/>
            <a:ext cx="3657600" cy="419449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E13560-A8B5-478B-9782-4EB0C913DCAE}"/>
              </a:ext>
            </a:extLst>
          </p:cNvPr>
          <p:cNvSpPr/>
          <p:nvPr/>
        </p:nvSpPr>
        <p:spPr>
          <a:xfrm>
            <a:off x="2654300" y="1374221"/>
            <a:ext cx="2063750" cy="1243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FE9D17AA-72CC-470F-A321-12C15BA7FF4A}"/>
              </a:ext>
            </a:extLst>
          </p:cNvPr>
          <p:cNvSpPr/>
          <p:nvPr/>
        </p:nvSpPr>
        <p:spPr>
          <a:xfrm>
            <a:off x="2971800" y="3247471"/>
            <a:ext cx="2559050" cy="118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F8ACE574-4288-4263-8990-059E4350F2B7}"/>
              </a:ext>
            </a:extLst>
          </p:cNvPr>
          <p:cNvSpPr/>
          <p:nvPr/>
        </p:nvSpPr>
        <p:spPr>
          <a:xfrm>
            <a:off x="2724150" y="1748871"/>
            <a:ext cx="2057400" cy="7022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140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1" grpId="0" animBg="1"/>
      <p:bldP spid="2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WE DO?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C60F7D-2270-4CD3-91B8-4E23C03F7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9" t="20668" r="72847" b="17115"/>
          <a:stretch/>
        </p:blipFill>
        <p:spPr>
          <a:xfrm>
            <a:off x="1073150" y="1117600"/>
            <a:ext cx="4267200" cy="375768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821B597-03E8-42B8-8EDA-20CB4D0FFF31}"/>
              </a:ext>
            </a:extLst>
          </p:cNvPr>
          <p:cNvSpPr/>
          <p:nvPr/>
        </p:nvSpPr>
        <p:spPr>
          <a:xfrm>
            <a:off x="3384550" y="4451350"/>
            <a:ext cx="107950" cy="1143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33824BC-E672-4977-8DAB-92E0DCA7A4F3}"/>
              </a:ext>
            </a:extLst>
          </p:cNvPr>
          <p:cNvSpPr/>
          <p:nvPr/>
        </p:nvSpPr>
        <p:spPr>
          <a:xfrm>
            <a:off x="3327400" y="4146550"/>
            <a:ext cx="222250" cy="285750"/>
          </a:xfrm>
          <a:prstGeom prst="mathMultiply">
            <a:avLst>
              <a:gd name="adj1" fmla="val 9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3981C-2228-47E8-9CD6-4F21F5299563}"/>
              </a:ext>
            </a:extLst>
          </p:cNvPr>
          <p:cNvCxnSpPr>
            <a:cxnSpLocks/>
          </p:cNvCxnSpPr>
          <p:nvPr/>
        </p:nvCxnSpPr>
        <p:spPr>
          <a:xfrm flipV="1">
            <a:off x="2781300" y="4286250"/>
            <a:ext cx="920750" cy="12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6344534C-4096-484E-BD03-45266D249C84}"/>
              </a:ext>
            </a:extLst>
          </p:cNvPr>
          <p:cNvCxnSpPr>
            <a:cxnSpLocks/>
          </p:cNvCxnSpPr>
          <p:nvPr/>
        </p:nvCxnSpPr>
        <p:spPr>
          <a:xfrm>
            <a:off x="3021807" y="4010819"/>
            <a:ext cx="419100" cy="558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20988E-6 L -0.00173 -0.0444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22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6.17284E-7 L -8.33333E-7 0.042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 Mode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970B3-B8BB-4F54-96A5-7A68C037F9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9" t="21829" r="70460" b="16693"/>
          <a:stretch/>
        </p:blipFill>
        <p:spPr>
          <a:xfrm>
            <a:off x="1981200" y="1123950"/>
            <a:ext cx="4876800" cy="39392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F9FBD-A964-4924-BAC3-55F0A1FDA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153" b="5725"/>
          <a:stretch/>
        </p:blipFill>
        <p:spPr>
          <a:xfrm>
            <a:off x="914400" y="1352551"/>
            <a:ext cx="5289550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914400" y="1418700"/>
            <a:ext cx="73152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and</a:t>
            </a:r>
            <a:br>
              <a:rPr lang="en" dirty="0"/>
            </a:br>
            <a:r>
              <a:rPr lang="en" dirty="0"/>
              <a:t>Build Process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CBA34-27D5-4697-B1F7-AEB15C74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Project Management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A7BAD-99F2-443E-86ED-251F9454B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1" r="42063" b="17657"/>
          <a:stretch/>
        </p:blipFill>
        <p:spPr>
          <a:xfrm>
            <a:off x="1524000" y="1352550"/>
            <a:ext cx="5297714" cy="218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3C5123-F18D-44BC-A99C-D1DC15DA176C}"/>
              </a:ext>
            </a:extLst>
          </p:cNvPr>
          <p:cNvSpPr txBox="1"/>
          <p:nvPr/>
        </p:nvSpPr>
        <p:spPr>
          <a:xfrm>
            <a:off x="1524000" y="3790950"/>
            <a:ext cx="8534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https://trello.com/b/HZZdvodu/unbeatable-tictactoe</a:t>
            </a:r>
          </a:p>
        </p:txBody>
      </p:sp>
    </p:spTree>
    <p:extLst>
      <p:ext uri="{BB962C8B-B14F-4D97-AF65-F5344CB8AC3E}">
        <p14:creationId xmlns:p14="http://schemas.microsoft.com/office/powerpoint/2010/main" val="396164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EB1C2"/>
                </a:solidFill>
                <a:latin typeface="Consolas" panose="020B0609020204030204" pitchFamily="49" charset="0"/>
              </a:rPr>
              <a:t>Classes </a:t>
            </a:r>
            <a:endParaRPr sz="4000" dirty="0">
              <a:solidFill>
                <a:srgbClr val="0EB1C2"/>
              </a:solidFill>
              <a:latin typeface="Consolas" panose="020B0609020204030204" pitchFamily="49" charset="0"/>
            </a:endParaRPr>
          </a:p>
        </p:txBody>
      </p:sp>
      <p:grpSp>
        <p:nvGrpSpPr>
          <p:cNvPr id="761" name="Google Shape;761;p39"/>
          <p:cNvGrpSpPr/>
          <p:nvPr/>
        </p:nvGrpSpPr>
        <p:grpSpPr>
          <a:xfrm rot="6446781">
            <a:off x="399378" y="239288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761;p39">
            <a:extLst>
              <a:ext uri="{FF2B5EF4-FFF2-40B4-BE49-F238E27FC236}">
                <a16:creationId xmlns:a16="http://schemas.microsoft.com/office/drawing/2014/main" id="{F2E973AD-BA00-45C1-9269-DA3B9568A5DB}"/>
              </a:ext>
            </a:extLst>
          </p:cNvPr>
          <p:cNvGrpSpPr/>
          <p:nvPr/>
        </p:nvGrpSpPr>
        <p:grpSpPr>
          <a:xfrm rot="9562139">
            <a:off x="7672256" y="2032808"/>
            <a:ext cx="495400" cy="473150"/>
            <a:chOff x="4324300" y="1536075"/>
            <a:chExt cx="495400" cy="473150"/>
          </a:xfrm>
        </p:grpSpPr>
        <p:cxnSp>
          <p:nvCxnSpPr>
            <p:cNvPr id="13" name="Google Shape;762;p39">
              <a:extLst>
                <a:ext uri="{FF2B5EF4-FFF2-40B4-BE49-F238E27FC236}">
                  <a16:creationId xmlns:a16="http://schemas.microsoft.com/office/drawing/2014/main" id="{18CCBDF2-66B3-4C0C-A96A-9FB334AA5044}"/>
                </a:ext>
              </a:extLst>
            </p:cNvPr>
            <p:cNvCxnSpPr>
              <a:stCxn id="16" idx="2"/>
              <a:endCxn id="1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764;p39">
              <a:extLst>
                <a:ext uri="{FF2B5EF4-FFF2-40B4-BE49-F238E27FC236}">
                  <a16:creationId xmlns:a16="http://schemas.microsoft.com/office/drawing/2014/main" id="{36131FC1-EE76-4665-807F-CDA878B53CCA}"/>
                </a:ext>
              </a:extLst>
            </p:cNvPr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;p39">
              <a:extLst>
                <a:ext uri="{FF2B5EF4-FFF2-40B4-BE49-F238E27FC236}">
                  <a16:creationId xmlns:a16="http://schemas.microsoft.com/office/drawing/2014/main" id="{1B2A3262-8EA3-4A8F-9DEC-BF7816613F3C}"/>
                </a:ext>
              </a:extLst>
            </p:cNvPr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3;p39">
              <a:extLst>
                <a:ext uri="{FF2B5EF4-FFF2-40B4-BE49-F238E27FC236}">
                  <a16:creationId xmlns:a16="http://schemas.microsoft.com/office/drawing/2014/main" id="{DEE522FC-9C98-4A78-A98C-3F7867B9E44D}"/>
                </a:ext>
              </a:extLst>
            </p:cNvPr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7" name="Google Shape;766;p39">
              <a:extLst>
                <a:ext uri="{FF2B5EF4-FFF2-40B4-BE49-F238E27FC236}">
                  <a16:creationId xmlns:a16="http://schemas.microsoft.com/office/drawing/2014/main" id="{46775647-CBC8-4E9E-8CFB-1E4C255BFF04}"/>
                </a:ext>
              </a:extLst>
            </p:cNvPr>
            <p:cNvCxnSpPr>
              <a:stCxn id="14" idx="7"/>
              <a:endCxn id="1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767;p39">
              <a:extLst>
                <a:ext uri="{FF2B5EF4-FFF2-40B4-BE49-F238E27FC236}">
                  <a16:creationId xmlns:a16="http://schemas.microsoft.com/office/drawing/2014/main" id="{534A11A3-1285-466B-9DE2-0A557672E52F}"/>
                </a:ext>
              </a:extLst>
            </p:cNvPr>
            <p:cNvCxnSpPr>
              <a:stCxn id="16" idx="7"/>
              <a:endCxn id="1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761;p39">
            <a:extLst>
              <a:ext uri="{FF2B5EF4-FFF2-40B4-BE49-F238E27FC236}">
                <a16:creationId xmlns:a16="http://schemas.microsoft.com/office/drawing/2014/main" id="{44F923C8-9D99-4A7B-AEF1-7A62330C40CE}"/>
              </a:ext>
            </a:extLst>
          </p:cNvPr>
          <p:cNvGrpSpPr/>
          <p:nvPr/>
        </p:nvGrpSpPr>
        <p:grpSpPr>
          <a:xfrm rot="9567624">
            <a:off x="2185855" y="3861609"/>
            <a:ext cx="495400" cy="473150"/>
            <a:chOff x="4324300" y="1536075"/>
            <a:chExt cx="495400" cy="473150"/>
          </a:xfrm>
        </p:grpSpPr>
        <p:cxnSp>
          <p:nvCxnSpPr>
            <p:cNvPr id="20" name="Google Shape;762;p39">
              <a:extLst>
                <a:ext uri="{FF2B5EF4-FFF2-40B4-BE49-F238E27FC236}">
                  <a16:creationId xmlns:a16="http://schemas.microsoft.com/office/drawing/2014/main" id="{40C370F9-6D4F-4146-9F99-87E94FE31A40}"/>
                </a:ext>
              </a:extLst>
            </p:cNvPr>
            <p:cNvCxnSpPr>
              <a:stCxn id="23" idx="2"/>
              <a:endCxn id="21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764;p39">
              <a:extLst>
                <a:ext uri="{FF2B5EF4-FFF2-40B4-BE49-F238E27FC236}">
                  <a16:creationId xmlns:a16="http://schemas.microsoft.com/office/drawing/2014/main" id="{1B3A444F-43D3-4B7E-A23B-06835A284419}"/>
                </a:ext>
              </a:extLst>
            </p:cNvPr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5;p39">
              <a:extLst>
                <a:ext uri="{FF2B5EF4-FFF2-40B4-BE49-F238E27FC236}">
                  <a16:creationId xmlns:a16="http://schemas.microsoft.com/office/drawing/2014/main" id="{A2DAE01B-33F4-4C88-9468-6012D8797CB6}"/>
                </a:ext>
              </a:extLst>
            </p:cNvPr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3;p39">
              <a:extLst>
                <a:ext uri="{FF2B5EF4-FFF2-40B4-BE49-F238E27FC236}">
                  <a16:creationId xmlns:a16="http://schemas.microsoft.com/office/drawing/2014/main" id="{BB0D5297-A358-4266-A1D6-97A0658205D7}"/>
                </a:ext>
              </a:extLst>
            </p:cNvPr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4" name="Google Shape;766;p39">
              <a:extLst>
                <a:ext uri="{FF2B5EF4-FFF2-40B4-BE49-F238E27FC236}">
                  <a16:creationId xmlns:a16="http://schemas.microsoft.com/office/drawing/2014/main" id="{3B358FAA-4C16-4A60-9732-BAD7AF35D2F4}"/>
                </a:ext>
              </a:extLst>
            </p:cNvPr>
            <p:cNvCxnSpPr>
              <a:stCxn id="21" idx="7"/>
              <a:endCxn id="22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767;p39">
              <a:extLst>
                <a:ext uri="{FF2B5EF4-FFF2-40B4-BE49-F238E27FC236}">
                  <a16:creationId xmlns:a16="http://schemas.microsoft.com/office/drawing/2014/main" id="{32517AAC-B259-4AC3-BC31-E6B79E9BB0F0}"/>
                </a:ext>
              </a:extLst>
            </p:cNvPr>
            <p:cNvCxnSpPr>
              <a:stCxn id="23" idx="7"/>
              <a:endCxn id="22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2740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5791200" y="133350"/>
            <a:ext cx="2369429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Rajdhani"/>
                <a:ea typeface="Rajdhani"/>
                <a:cs typeface="Rajdhani"/>
                <a:sym typeface="Rajdhani"/>
              </a:rPr>
              <a:t>Unbeatable TicTacToe AI</a:t>
            </a:r>
            <a:endParaRPr sz="66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Punit Dharmadhikari T1A3 Terminal Application</a:t>
            </a:r>
            <a:endParaRPr sz="12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ABA9F2-CB53-4D0D-980B-86DDDCAEF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6" t="21874" r="78227" b="62625"/>
          <a:stretch/>
        </p:blipFill>
        <p:spPr>
          <a:xfrm>
            <a:off x="5540074" y="2263845"/>
            <a:ext cx="3048000" cy="245846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7150" dist="37500" dir="7560000" sy="98000" kx="110000" ky="200000" algn="tl" rotWithShape="0">
              <a:srgbClr val="000000">
                <a:alpha val="20000"/>
              </a:srgbClr>
            </a:outerShdw>
            <a:reflection blurRad="6350" stA="50000" endA="300" endPos="90000" dist="50800" dir="5400000" sy="-100000" algn="bl" rotWithShape="0"/>
            <a:softEdge rad="635000"/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z="171450" contourW="12700" prstMaterial="matte">
            <a:bevelT w="22860" h="12700" prst="softRound"/>
            <a:bevelB prst="angle"/>
            <a:contourClr>
              <a:srgbClr val="000000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D12BC-4773-4C65-9205-027721FB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AE7FD-181E-4FE8-9666-9ECF0080D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8" t="10756" r="67301" b="77192"/>
          <a:stretch/>
        </p:blipFill>
        <p:spPr>
          <a:xfrm>
            <a:off x="246743" y="1352550"/>
            <a:ext cx="5486400" cy="972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25310-4973-4F42-B04B-37D2EE6F9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18982" r="67108" b="68966"/>
          <a:stretch/>
        </p:blipFill>
        <p:spPr>
          <a:xfrm>
            <a:off x="253998" y="2404836"/>
            <a:ext cx="5515429" cy="956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F041B-4E10-4614-BFAA-86BA8A0A8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32796" r="65397" b="51778"/>
          <a:stretch/>
        </p:blipFill>
        <p:spPr>
          <a:xfrm>
            <a:off x="254000" y="3454399"/>
            <a:ext cx="5448515" cy="1124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E5D360-BC27-418E-8D96-8A3D27AE35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0" t="15186" r="76032" b="71000"/>
          <a:stretch/>
        </p:blipFill>
        <p:spPr>
          <a:xfrm>
            <a:off x="4572000" y="1962150"/>
            <a:ext cx="3678614" cy="12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2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EB1C2"/>
                </a:solidFill>
                <a:latin typeface="Consolas" panose="020B0609020204030204" pitchFamily="49" charset="0"/>
              </a:rPr>
              <a:t>Control Flow </a:t>
            </a:r>
            <a:endParaRPr sz="4000" dirty="0">
              <a:solidFill>
                <a:srgbClr val="0EB1C2"/>
              </a:solidFill>
              <a:latin typeface="Consolas" panose="020B0609020204030204" pitchFamily="49" charset="0"/>
            </a:endParaRPr>
          </a:p>
        </p:txBody>
      </p:sp>
      <p:grpSp>
        <p:nvGrpSpPr>
          <p:cNvPr id="761" name="Google Shape;761;p39"/>
          <p:cNvGrpSpPr/>
          <p:nvPr/>
        </p:nvGrpSpPr>
        <p:grpSpPr>
          <a:xfrm rot="6446781">
            <a:off x="399378" y="239288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761;p39">
            <a:extLst>
              <a:ext uri="{FF2B5EF4-FFF2-40B4-BE49-F238E27FC236}">
                <a16:creationId xmlns:a16="http://schemas.microsoft.com/office/drawing/2014/main" id="{F2E973AD-BA00-45C1-9269-DA3B9568A5DB}"/>
              </a:ext>
            </a:extLst>
          </p:cNvPr>
          <p:cNvGrpSpPr/>
          <p:nvPr/>
        </p:nvGrpSpPr>
        <p:grpSpPr>
          <a:xfrm rot="9562139">
            <a:off x="7672256" y="2032808"/>
            <a:ext cx="495400" cy="473150"/>
            <a:chOff x="4324300" y="1536075"/>
            <a:chExt cx="495400" cy="473150"/>
          </a:xfrm>
        </p:grpSpPr>
        <p:cxnSp>
          <p:nvCxnSpPr>
            <p:cNvPr id="13" name="Google Shape;762;p39">
              <a:extLst>
                <a:ext uri="{FF2B5EF4-FFF2-40B4-BE49-F238E27FC236}">
                  <a16:creationId xmlns:a16="http://schemas.microsoft.com/office/drawing/2014/main" id="{18CCBDF2-66B3-4C0C-A96A-9FB334AA5044}"/>
                </a:ext>
              </a:extLst>
            </p:cNvPr>
            <p:cNvCxnSpPr>
              <a:stCxn id="16" idx="2"/>
              <a:endCxn id="1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764;p39">
              <a:extLst>
                <a:ext uri="{FF2B5EF4-FFF2-40B4-BE49-F238E27FC236}">
                  <a16:creationId xmlns:a16="http://schemas.microsoft.com/office/drawing/2014/main" id="{36131FC1-EE76-4665-807F-CDA878B53CCA}"/>
                </a:ext>
              </a:extLst>
            </p:cNvPr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;p39">
              <a:extLst>
                <a:ext uri="{FF2B5EF4-FFF2-40B4-BE49-F238E27FC236}">
                  <a16:creationId xmlns:a16="http://schemas.microsoft.com/office/drawing/2014/main" id="{1B2A3262-8EA3-4A8F-9DEC-BF7816613F3C}"/>
                </a:ext>
              </a:extLst>
            </p:cNvPr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3;p39">
              <a:extLst>
                <a:ext uri="{FF2B5EF4-FFF2-40B4-BE49-F238E27FC236}">
                  <a16:creationId xmlns:a16="http://schemas.microsoft.com/office/drawing/2014/main" id="{DEE522FC-9C98-4A78-A98C-3F7867B9E44D}"/>
                </a:ext>
              </a:extLst>
            </p:cNvPr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7" name="Google Shape;766;p39">
              <a:extLst>
                <a:ext uri="{FF2B5EF4-FFF2-40B4-BE49-F238E27FC236}">
                  <a16:creationId xmlns:a16="http://schemas.microsoft.com/office/drawing/2014/main" id="{46775647-CBC8-4E9E-8CFB-1E4C255BFF04}"/>
                </a:ext>
              </a:extLst>
            </p:cNvPr>
            <p:cNvCxnSpPr>
              <a:stCxn id="14" idx="7"/>
              <a:endCxn id="1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767;p39">
              <a:extLst>
                <a:ext uri="{FF2B5EF4-FFF2-40B4-BE49-F238E27FC236}">
                  <a16:creationId xmlns:a16="http://schemas.microsoft.com/office/drawing/2014/main" id="{534A11A3-1285-466B-9DE2-0A557672E52F}"/>
                </a:ext>
              </a:extLst>
            </p:cNvPr>
            <p:cNvCxnSpPr>
              <a:stCxn id="16" idx="7"/>
              <a:endCxn id="1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761;p39">
            <a:extLst>
              <a:ext uri="{FF2B5EF4-FFF2-40B4-BE49-F238E27FC236}">
                <a16:creationId xmlns:a16="http://schemas.microsoft.com/office/drawing/2014/main" id="{44F923C8-9D99-4A7B-AEF1-7A62330C40CE}"/>
              </a:ext>
            </a:extLst>
          </p:cNvPr>
          <p:cNvGrpSpPr/>
          <p:nvPr/>
        </p:nvGrpSpPr>
        <p:grpSpPr>
          <a:xfrm rot="9567624">
            <a:off x="2185855" y="3861609"/>
            <a:ext cx="495400" cy="473150"/>
            <a:chOff x="4324300" y="1536075"/>
            <a:chExt cx="495400" cy="473150"/>
          </a:xfrm>
        </p:grpSpPr>
        <p:cxnSp>
          <p:nvCxnSpPr>
            <p:cNvPr id="20" name="Google Shape;762;p39">
              <a:extLst>
                <a:ext uri="{FF2B5EF4-FFF2-40B4-BE49-F238E27FC236}">
                  <a16:creationId xmlns:a16="http://schemas.microsoft.com/office/drawing/2014/main" id="{40C370F9-6D4F-4146-9F99-87E94FE31A40}"/>
                </a:ext>
              </a:extLst>
            </p:cNvPr>
            <p:cNvCxnSpPr>
              <a:stCxn id="23" idx="2"/>
              <a:endCxn id="21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764;p39">
              <a:extLst>
                <a:ext uri="{FF2B5EF4-FFF2-40B4-BE49-F238E27FC236}">
                  <a16:creationId xmlns:a16="http://schemas.microsoft.com/office/drawing/2014/main" id="{1B3A444F-43D3-4B7E-A23B-06835A284419}"/>
                </a:ext>
              </a:extLst>
            </p:cNvPr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5;p39">
              <a:extLst>
                <a:ext uri="{FF2B5EF4-FFF2-40B4-BE49-F238E27FC236}">
                  <a16:creationId xmlns:a16="http://schemas.microsoft.com/office/drawing/2014/main" id="{A2DAE01B-33F4-4C88-9468-6012D8797CB6}"/>
                </a:ext>
              </a:extLst>
            </p:cNvPr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3;p39">
              <a:extLst>
                <a:ext uri="{FF2B5EF4-FFF2-40B4-BE49-F238E27FC236}">
                  <a16:creationId xmlns:a16="http://schemas.microsoft.com/office/drawing/2014/main" id="{BB0D5297-A358-4266-A1D6-97A0658205D7}"/>
                </a:ext>
              </a:extLst>
            </p:cNvPr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24" name="Google Shape;766;p39">
              <a:extLst>
                <a:ext uri="{FF2B5EF4-FFF2-40B4-BE49-F238E27FC236}">
                  <a16:creationId xmlns:a16="http://schemas.microsoft.com/office/drawing/2014/main" id="{3B358FAA-4C16-4A60-9732-BAD7AF35D2F4}"/>
                </a:ext>
              </a:extLst>
            </p:cNvPr>
            <p:cNvCxnSpPr>
              <a:stCxn id="21" idx="7"/>
              <a:endCxn id="22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767;p39">
              <a:extLst>
                <a:ext uri="{FF2B5EF4-FFF2-40B4-BE49-F238E27FC236}">
                  <a16:creationId xmlns:a16="http://schemas.microsoft.com/office/drawing/2014/main" id="{32517AAC-B259-4AC3-BC31-E6B79E9BB0F0}"/>
                </a:ext>
              </a:extLst>
            </p:cNvPr>
            <p:cNvCxnSpPr>
              <a:stCxn id="23" idx="7"/>
              <a:endCxn id="22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1902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2F0F243-4997-4E19-BD26-B31899C84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08"/>
          <a:stretch/>
        </p:blipFill>
        <p:spPr>
          <a:xfrm>
            <a:off x="914400" y="742950"/>
            <a:ext cx="6497455" cy="365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1C2F31-A0AE-4321-B2DD-857F88173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429"/>
          <a:stretch/>
        </p:blipFill>
        <p:spPr>
          <a:xfrm>
            <a:off x="1524000" y="742950"/>
            <a:ext cx="6487886" cy="3647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DCD2D8-75D5-4722-9AAD-EC07BBB85A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746"/>
          <a:stretch/>
        </p:blipFill>
        <p:spPr>
          <a:xfrm>
            <a:off x="1088571" y="830036"/>
            <a:ext cx="6705600" cy="379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 rotWithShape="1">
          <a:blip r:embed="rId4">
            <a:alphaModFix/>
          </a:blip>
          <a:srcRect l="16989" r="26884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Decisions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(TDD)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3E02D3-FF27-4F04-979F-9F006CE12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4" t="8828" r="46032" b="7293"/>
          <a:stretch/>
        </p:blipFill>
        <p:spPr>
          <a:xfrm>
            <a:off x="1524000" y="1352549"/>
            <a:ext cx="5486400" cy="33204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E356FC-FD4A-4A9A-8D2F-41AAD890C1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41111"/>
          <a:stretch/>
        </p:blipFill>
        <p:spPr>
          <a:xfrm>
            <a:off x="1524000" y="1352550"/>
            <a:ext cx="5384800" cy="30108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344041-47EA-4BDF-B95B-B60CA3C708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000"/>
          <a:stretch/>
        </p:blipFill>
        <p:spPr>
          <a:xfrm>
            <a:off x="1524000" y="1352550"/>
            <a:ext cx="3200400" cy="3010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nsolas" panose="020B0609020204030204" pitchFamily="49" charset="0"/>
              </a:rPr>
              <a:t>~/home/$ gem install </a:t>
            </a:r>
            <a:r>
              <a:rPr lang="en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" sz="4000" dirty="0">
                <a:solidFill>
                  <a:srgbClr val="0EB1C2"/>
                </a:solidFill>
                <a:latin typeface="Consolas" panose="020B0609020204030204" pitchFamily="49" charset="0"/>
              </a:rPr>
              <a:t>o</a:t>
            </a:r>
            <a:r>
              <a:rPr lang="en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" sz="4000" dirty="0">
                <a:solidFill>
                  <a:srgbClr val="0EB1C2"/>
                </a:solidFill>
                <a:latin typeface="Consolas" panose="020B0609020204030204" pitchFamily="49" charset="0"/>
              </a:rPr>
              <a:t>o</a:t>
            </a:r>
            <a:r>
              <a:rPr lang="en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" sz="4000" dirty="0">
                <a:solidFill>
                  <a:srgbClr val="0EB1C2"/>
                </a:solidFill>
                <a:latin typeface="Consolas" panose="020B0609020204030204" pitchFamily="49" charset="0"/>
              </a:rPr>
              <a:t>i</a:t>
            </a:r>
            <a:r>
              <a:rPr lang="en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</a:t>
            </a:r>
            <a:r>
              <a:rPr lang="en" sz="4000" dirty="0">
                <a:solidFill>
                  <a:srgbClr val="0EB1C2"/>
                </a:solidFill>
                <a:latin typeface="Consolas" panose="020B0609020204030204" pitchFamily="49" charset="0"/>
              </a:rPr>
              <a:t>e</a:t>
            </a:r>
            <a:endParaRPr sz="4000" dirty="0">
              <a:solidFill>
                <a:srgbClr val="0EB1C2"/>
              </a:solidFill>
              <a:latin typeface="Consolas" panose="020B0609020204030204" pitchFamily="49" charset="0"/>
            </a:endParaRPr>
          </a:p>
        </p:txBody>
      </p:sp>
      <p:grpSp>
        <p:nvGrpSpPr>
          <p:cNvPr id="761" name="Google Shape;761;p39"/>
          <p:cNvGrpSpPr/>
          <p:nvPr/>
        </p:nvGrpSpPr>
        <p:grpSpPr>
          <a:xfrm>
            <a:off x="4324300" y="1372400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nsolas" panose="020B0609020204030204" pitchFamily="49" charset="0"/>
              </a:rPr>
              <a:t>TT-Why-Prompt?</a:t>
            </a:r>
            <a:br>
              <a:rPr lang="en" sz="4000" dirty="0">
                <a:latin typeface="Consolas" panose="020B0609020204030204" pitchFamily="49" charset="0"/>
              </a:rPr>
            </a:br>
            <a:r>
              <a:rPr lang="en" sz="4000" dirty="0">
                <a:solidFill>
                  <a:srgbClr val="00B050"/>
                </a:solidFill>
                <a:latin typeface="Consolas" panose="020B0609020204030204" pitchFamily="49" charset="0"/>
              </a:rPr>
              <a:t>&gt; Selected</a:t>
            </a:r>
            <a:br>
              <a:rPr lang="en" sz="4000" dirty="0">
                <a:latin typeface="Consolas" panose="020B0609020204030204" pitchFamily="49" charset="0"/>
              </a:rPr>
            </a:br>
            <a:r>
              <a:rPr lang="en" sz="4000" dirty="0">
                <a:latin typeface="Consolas" panose="020B0609020204030204" pitchFamily="49" charset="0"/>
              </a:rPr>
              <a:t>      Not-Selected</a:t>
            </a:r>
            <a:endParaRPr sz="4000" dirty="0">
              <a:solidFill>
                <a:srgbClr val="0EB1C2"/>
              </a:solidFill>
              <a:latin typeface="Consolas" panose="020B0609020204030204" pitchFamily="49" charset="0"/>
            </a:endParaRPr>
          </a:p>
        </p:txBody>
      </p:sp>
      <p:grpSp>
        <p:nvGrpSpPr>
          <p:cNvPr id="761" name="Google Shape;761;p39"/>
          <p:cNvGrpSpPr/>
          <p:nvPr/>
        </p:nvGrpSpPr>
        <p:grpSpPr>
          <a:xfrm rot="2751538">
            <a:off x="7620000" y="742950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20222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0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Repository</a:t>
            </a:r>
            <a:endParaRPr dirty="0"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1"/>
          </p:nvPr>
        </p:nvSpPr>
        <p:spPr>
          <a:xfrm>
            <a:off x="5181600" y="1352550"/>
            <a:ext cx="3657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1400" dirty="0">
                <a:hlinkClick r:id="rId4"/>
              </a:rPr>
              <a:t>https://replit.com/@PunitDh/TicTacToeRuby</a:t>
            </a:r>
            <a:r>
              <a:rPr lang="en-AU" sz="1400" dirty="0"/>
              <a:t> </a:t>
            </a:r>
            <a:endParaRPr sz="1400" dirty="0"/>
          </a:p>
        </p:txBody>
      </p:sp>
      <p:sp>
        <p:nvSpPr>
          <p:cNvPr id="774" name="Google Shape;774;p40"/>
          <p:cNvSpPr txBox="1">
            <a:spLocks noGrp="1"/>
          </p:cNvSpPr>
          <p:nvPr>
            <p:ph type="subTitle" idx="2"/>
          </p:nvPr>
        </p:nvSpPr>
        <p:spPr>
          <a:xfrm>
            <a:off x="914400" y="1352550"/>
            <a:ext cx="3657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1400" dirty="0">
                <a:hlinkClick r:id="rId5"/>
              </a:rPr>
              <a:t>https://github.com/PunitDh/TicTacToeRuby</a:t>
            </a:r>
            <a:endParaRPr sz="1400" dirty="0"/>
          </a:p>
        </p:txBody>
      </p:sp>
      <p:cxnSp>
        <p:nvCxnSpPr>
          <p:cNvPr id="1581" name="Google Shape;1581;p40"/>
          <p:cNvCxnSpPr>
            <a:cxnSpLocks/>
          </p:cNvCxnSpPr>
          <p:nvPr/>
        </p:nvCxnSpPr>
        <p:spPr>
          <a:xfrm>
            <a:off x="4572000" y="1352550"/>
            <a:ext cx="0" cy="30480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3182A89-3B2C-473B-83A3-7F40FB3478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79" t="13575" r="54672" b="20142"/>
          <a:stretch/>
        </p:blipFill>
        <p:spPr>
          <a:xfrm>
            <a:off x="5181600" y="1962150"/>
            <a:ext cx="3657600" cy="2579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24208-F4A1-4A51-A633-2B72FFECA2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3" t="9898" r="59048" b="4293"/>
          <a:stretch/>
        </p:blipFill>
        <p:spPr>
          <a:xfrm>
            <a:off x="304800" y="1962150"/>
            <a:ext cx="3672116" cy="25835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Projects… 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52" name="Google Shape;1752;p44"/>
          <p:cNvPicPr preferRelativeResize="0"/>
          <p:nvPr/>
        </p:nvPicPr>
        <p:blipFill rotWithShape="1">
          <a:blip r:embed="rId4">
            <a:alphaModFix/>
          </a:blip>
          <a:srcRect l="3789" r="3789"/>
          <a:stretch/>
        </p:blipFill>
        <p:spPr>
          <a:xfrm>
            <a:off x="786048" y="1795546"/>
            <a:ext cx="3278417" cy="199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92F4C5-B2EB-477A-A8C1-EC6DC50735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5" t="17746" r="64365" b="16452"/>
          <a:stretch/>
        </p:blipFill>
        <p:spPr>
          <a:xfrm>
            <a:off x="4840513" y="1676399"/>
            <a:ext cx="3863831" cy="2481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975" y="2105100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Do you have any questions?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>
                <a:solidFill>
                  <a:srgbClr val="F3F3F3"/>
                </a:solidFill>
              </a:rPr>
              <a:t>punit04@gmail.com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F3F3F3"/>
                </a:solidFill>
              </a:rPr>
              <a:t>https://p</a:t>
            </a:r>
            <a:r>
              <a:rPr lang="en" dirty="0">
                <a:solidFill>
                  <a:srgbClr val="F3F3F3"/>
                </a:solidFill>
              </a:rPr>
              <a:t>unitdh.github.io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770" name="Google Shape;1770;p46"/>
          <p:cNvSpPr txBox="1"/>
          <p:nvPr/>
        </p:nvSpPr>
        <p:spPr>
          <a:xfrm>
            <a:off x="3500975" y="4280644"/>
            <a:ext cx="21420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Please keep this slide for attribution.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771" name="Google Shape;1771;p46"/>
          <p:cNvGrpSpPr/>
          <p:nvPr/>
        </p:nvGrpSpPr>
        <p:grpSpPr>
          <a:xfrm>
            <a:off x="3914560" y="3451633"/>
            <a:ext cx="268782" cy="268485"/>
            <a:chOff x="3303268" y="3817349"/>
            <a:chExt cx="346056" cy="345674"/>
          </a:xfrm>
        </p:grpSpPr>
        <p:sp>
          <p:nvSpPr>
            <p:cNvPr id="1772" name="Google Shape;1772;p4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6" name="Google Shape;1776;p46"/>
          <p:cNvGrpSpPr/>
          <p:nvPr/>
        </p:nvGrpSpPr>
        <p:grpSpPr>
          <a:xfrm>
            <a:off x="4263368" y="3451633"/>
            <a:ext cx="268782" cy="268485"/>
            <a:chOff x="3752358" y="3817349"/>
            <a:chExt cx="346056" cy="345674"/>
          </a:xfrm>
        </p:grpSpPr>
        <p:sp>
          <p:nvSpPr>
            <p:cNvPr id="1777" name="Google Shape;1777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46"/>
          <p:cNvGrpSpPr/>
          <p:nvPr/>
        </p:nvGrpSpPr>
        <p:grpSpPr>
          <a:xfrm>
            <a:off x="4612176" y="3451633"/>
            <a:ext cx="268757" cy="268485"/>
            <a:chOff x="4201447" y="3817349"/>
            <a:chExt cx="346024" cy="345674"/>
          </a:xfrm>
        </p:grpSpPr>
        <p:sp>
          <p:nvSpPr>
            <p:cNvPr id="1782" name="Google Shape;1782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6"/>
          <p:cNvGrpSpPr/>
          <p:nvPr/>
        </p:nvGrpSpPr>
        <p:grpSpPr>
          <a:xfrm>
            <a:off x="4960939" y="3451633"/>
            <a:ext cx="268460" cy="268485"/>
            <a:chOff x="5549861" y="3817349"/>
            <a:chExt cx="345642" cy="345674"/>
          </a:xfrm>
        </p:grpSpPr>
        <p:sp>
          <p:nvSpPr>
            <p:cNvPr id="1785" name="Google Shape;1785;p46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791200" y="1434600"/>
            <a:ext cx="2706128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524000" y="1352550"/>
            <a:ext cx="3367800" cy="24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Single and Multiplayer Mode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 Mode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Helpful Instructions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Saving Games to File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Loading Previous Games from File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Unbeatable TicTacToe AI</a:t>
            </a:r>
            <a:endParaRPr dirty="0"/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5327650" y="1352550"/>
            <a:ext cx="0" cy="24384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F2A966-5D60-4700-81F6-F8E738A1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92488"/>
            <a:ext cx="7026339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82CAE-5E6B-454B-B55C-898536BFC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5" r="36666" b="38148"/>
          <a:stretch/>
        </p:blipFill>
        <p:spPr>
          <a:xfrm>
            <a:off x="805543" y="1352550"/>
            <a:ext cx="57912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422A4B-6FFF-47A2-B367-B39D535B4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000" t="14445" r="33334" b="26296"/>
          <a:stretch/>
        </p:blipFill>
        <p:spPr>
          <a:xfrm>
            <a:off x="-130629" y="1117048"/>
            <a:ext cx="7010400" cy="3048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C3197E5-EF21-4961-AA4F-57B29875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7450"/>
            <a:ext cx="7315200" cy="533138"/>
          </a:xfrm>
        </p:spPr>
        <p:txBody>
          <a:bodyPr/>
          <a:lstStyle/>
          <a:p>
            <a:r>
              <a:rPr lang="en" dirty="0"/>
              <a:t>Game Tree Complexity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7043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54C95-78F9-44D1-B53A-2ED801F6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810879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70225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 process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33804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800" dirty="0"/>
            </a:br>
            <a:br>
              <a:rPr lang="en" sz="2800" dirty="0"/>
            </a:br>
            <a:r>
              <a:rPr lang="en" sz="2800" dirty="0"/>
              <a:t>&lt;CODE&gt;</a:t>
            </a:r>
            <a:br>
              <a:rPr lang="en" sz="2800" dirty="0"/>
            </a:br>
            <a:r>
              <a:rPr lang="en" sz="2800" dirty="0"/>
              <a:t>&lt;/CODE&gt;</a:t>
            </a:r>
            <a:endParaRPr sz="2800"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81388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Ruby Gems</a:t>
            </a:r>
            <a:endParaRPr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827DDFF-41BE-4105-AE1B-D569F18E3AA8}"/>
              </a:ext>
            </a:extLst>
          </p:cNvPr>
          <p:cNvGrpSpPr/>
          <p:nvPr/>
        </p:nvGrpSpPr>
        <p:grpSpPr>
          <a:xfrm>
            <a:off x="3983775" y="1888950"/>
            <a:ext cx="4335950" cy="626400"/>
            <a:chOff x="3983775" y="1888950"/>
            <a:chExt cx="4335950" cy="626400"/>
          </a:xfrm>
        </p:grpSpPr>
        <p:sp>
          <p:nvSpPr>
            <p:cNvPr id="146" name="Google Shape;146;p28"/>
            <p:cNvSpPr txBox="1"/>
            <p:nvPr/>
          </p:nvSpPr>
          <p:spPr>
            <a:xfrm>
              <a:off x="6256025" y="1888950"/>
              <a:ext cx="20637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To add colour </a:t>
              </a:r>
              <a:r>
                <a:rPr lang="en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and </a:t>
              </a:r>
              <a:r>
                <a:rPr lang="en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life to the project</a:t>
              </a:r>
              <a:endParaRPr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sp>
          <p:nvSpPr>
            <p:cNvPr id="149" name="Google Shape;149;p28"/>
            <p:cNvSpPr txBox="1"/>
            <p:nvPr/>
          </p:nvSpPr>
          <p:spPr>
            <a:xfrm>
              <a:off x="3983775" y="1888950"/>
              <a:ext cx="20637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3F3F3"/>
                  </a:solidFill>
                  <a:latin typeface="Rajdhani"/>
                  <a:ea typeface="Rajdhani"/>
                  <a:cs typeface="Rajdhani"/>
                  <a:sym typeface="Rajdhani"/>
                </a:rPr>
                <a:t>COLORIZE</a:t>
              </a:r>
              <a:endParaRPr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cxnSp>
          <p:nvCxnSpPr>
            <p:cNvPr id="153" name="Google Shape;153;p28"/>
            <p:cNvCxnSpPr>
              <a:stCxn id="149" idx="3"/>
              <a:endCxn id="146" idx="1"/>
            </p:cNvCxnSpPr>
            <p:nvPr/>
          </p:nvCxnSpPr>
          <p:spPr>
            <a:xfrm>
              <a:off x="6047475" y="2202150"/>
              <a:ext cx="2085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8256B-3526-47CD-85FD-9B8844225A76}"/>
              </a:ext>
            </a:extLst>
          </p:cNvPr>
          <p:cNvGrpSpPr/>
          <p:nvPr/>
        </p:nvGrpSpPr>
        <p:grpSpPr>
          <a:xfrm>
            <a:off x="3983775" y="3367300"/>
            <a:ext cx="4335950" cy="628325"/>
            <a:chOff x="3983775" y="3367300"/>
            <a:chExt cx="4335950" cy="628325"/>
          </a:xfrm>
        </p:grpSpPr>
        <p:sp>
          <p:nvSpPr>
            <p:cNvPr id="148" name="Google Shape;148;p28"/>
            <p:cNvSpPr txBox="1"/>
            <p:nvPr/>
          </p:nvSpPr>
          <p:spPr>
            <a:xfrm>
              <a:off x="6256025" y="3367300"/>
              <a:ext cx="20637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To create unique IDs for games</a:t>
              </a:r>
              <a:endParaRPr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sp>
          <p:nvSpPr>
            <p:cNvPr id="151" name="Google Shape;151;p28"/>
            <p:cNvSpPr txBox="1"/>
            <p:nvPr/>
          </p:nvSpPr>
          <p:spPr>
            <a:xfrm>
              <a:off x="3983775" y="3369225"/>
              <a:ext cx="20637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2400" b="1" dirty="0">
                  <a:solidFill>
                    <a:srgbClr val="F3F3F3"/>
                  </a:solidFill>
                  <a:latin typeface="Rajdhani"/>
                  <a:cs typeface="Rajdhani"/>
                  <a:sym typeface="Rajdhani"/>
                </a:rPr>
                <a:t>UUID</a:t>
              </a:r>
            </a:p>
          </p:txBody>
        </p:sp>
        <p:cxnSp>
          <p:nvCxnSpPr>
            <p:cNvPr id="155" name="Google Shape;155;p28"/>
            <p:cNvCxnSpPr>
              <a:cxnSpLocks/>
              <a:stCxn id="151" idx="3"/>
              <a:endCxn id="148" idx="1"/>
            </p:cNvCxnSpPr>
            <p:nvPr/>
          </p:nvCxnSpPr>
          <p:spPr>
            <a:xfrm rot="10800000" flipH="1">
              <a:off x="6047475" y="3680625"/>
              <a:ext cx="208500" cy="18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186BB4B-D5A6-4D1D-A01E-A520B1550880}"/>
              </a:ext>
            </a:extLst>
          </p:cNvPr>
          <p:cNvGrpSpPr/>
          <p:nvPr/>
        </p:nvGrpSpPr>
        <p:grpSpPr>
          <a:xfrm>
            <a:off x="3983775" y="1159197"/>
            <a:ext cx="4335950" cy="626400"/>
            <a:chOff x="3983775" y="1159197"/>
            <a:chExt cx="4335950" cy="626400"/>
          </a:xfrm>
        </p:grpSpPr>
        <p:sp>
          <p:nvSpPr>
            <p:cNvPr id="28" name="Google Shape;146;p28">
              <a:extLst>
                <a:ext uri="{FF2B5EF4-FFF2-40B4-BE49-F238E27FC236}">
                  <a16:creationId xmlns:a16="http://schemas.microsoft.com/office/drawing/2014/main" id="{4F613DCF-3454-48A9-9541-988B2534F301}"/>
                </a:ext>
              </a:extLst>
            </p:cNvPr>
            <p:cNvSpPr txBox="1"/>
            <p:nvPr/>
          </p:nvSpPr>
          <p:spPr>
            <a:xfrm>
              <a:off x="6256025" y="1159197"/>
              <a:ext cx="20637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To create selectable option menus</a:t>
              </a:r>
            </a:p>
          </p:txBody>
        </p:sp>
        <p:sp>
          <p:nvSpPr>
            <p:cNvPr id="29" name="Google Shape;149;p28">
              <a:extLst>
                <a:ext uri="{FF2B5EF4-FFF2-40B4-BE49-F238E27FC236}">
                  <a16:creationId xmlns:a16="http://schemas.microsoft.com/office/drawing/2014/main" id="{95629478-334E-401D-8F8A-6D46FFAABF9D}"/>
                </a:ext>
              </a:extLst>
            </p:cNvPr>
            <p:cNvSpPr txBox="1"/>
            <p:nvPr/>
          </p:nvSpPr>
          <p:spPr>
            <a:xfrm>
              <a:off x="3983775" y="1159197"/>
              <a:ext cx="20637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3F3F3"/>
                  </a:solidFill>
                  <a:latin typeface="Rajdhani"/>
                  <a:ea typeface="Rajdhani"/>
                  <a:cs typeface="Rajdhani"/>
                  <a:sym typeface="Rajdhani"/>
                </a:rPr>
                <a:t>TTY-PROMPT</a:t>
              </a:r>
              <a:endParaRPr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cxnSp>
          <p:nvCxnSpPr>
            <p:cNvPr id="30" name="Google Shape;153;p28">
              <a:extLst>
                <a:ext uri="{FF2B5EF4-FFF2-40B4-BE49-F238E27FC236}">
                  <a16:creationId xmlns:a16="http://schemas.microsoft.com/office/drawing/2014/main" id="{5D6174EE-24A0-408E-9159-FBA522F924D9}"/>
                </a:ext>
              </a:extLst>
            </p:cNvPr>
            <p:cNvCxnSpPr>
              <a:stCxn id="29" idx="3"/>
              <a:endCxn id="28" idx="1"/>
            </p:cNvCxnSpPr>
            <p:nvPr/>
          </p:nvCxnSpPr>
          <p:spPr>
            <a:xfrm>
              <a:off x="6047475" y="1472397"/>
              <a:ext cx="2085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848EB32-8534-4B3C-99A5-FBBF09EA1051}"/>
              </a:ext>
            </a:extLst>
          </p:cNvPr>
          <p:cNvGrpSpPr/>
          <p:nvPr/>
        </p:nvGrpSpPr>
        <p:grpSpPr>
          <a:xfrm>
            <a:off x="3993628" y="2628125"/>
            <a:ext cx="4347503" cy="633058"/>
            <a:chOff x="3993628" y="2628125"/>
            <a:chExt cx="4347503" cy="633058"/>
          </a:xfrm>
        </p:grpSpPr>
        <p:cxnSp>
          <p:nvCxnSpPr>
            <p:cNvPr id="154" name="Google Shape;154;p28"/>
            <p:cNvCxnSpPr>
              <a:cxnSpLocks/>
            </p:cNvCxnSpPr>
            <p:nvPr/>
          </p:nvCxnSpPr>
          <p:spPr>
            <a:xfrm>
              <a:off x="6047475" y="2941325"/>
              <a:ext cx="2085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148;p28">
              <a:extLst>
                <a:ext uri="{FF2B5EF4-FFF2-40B4-BE49-F238E27FC236}">
                  <a16:creationId xmlns:a16="http://schemas.microsoft.com/office/drawing/2014/main" id="{E5C97BFD-8717-4750-9338-462BBA29A44E}"/>
                </a:ext>
              </a:extLst>
            </p:cNvPr>
            <p:cNvSpPr txBox="1"/>
            <p:nvPr/>
          </p:nvSpPr>
          <p:spPr>
            <a:xfrm>
              <a:off x="6277431" y="2628125"/>
              <a:ext cx="20637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To create neat-looking tables that display game information</a:t>
              </a:r>
            </a:p>
          </p:txBody>
        </p:sp>
        <p:sp>
          <p:nvSpPr>
            <p:cNvPr id="34" name="Google Shape;151;p28">
              <a:extLst>
                <a:ext uri="{FF2B5EF4-FFF2-40B4-BE49-F238E27FC236}">
                  <a16:creationId xmlns:a16="http://schemas.microsoft.com/office/drawing/2014/main" id="{A3EC6DF4-671F-4861-9672-234886B2A29E}"/>
                </a:ext>
              </a:extLst>
            </p:cNvPr>
            <p:cNvSpPr txBox="1"/>
            <p:nvPr/>
          </p:nvSpPr>
          <p:spPr>
            <a:xfrm>
              <a:off x="3993628" y="2634783"/>
              <a:ext cx="20637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3F3F3"/>
                  </a:solidFill>
                  <a:latin typeface="Rajdhani"/>
                  <a:cs typeface="Rajdhani"/>
                  <a:sym typeface="Rajdhani"/>
                </a:rPr>
                <a:t>TTY-TABLE</a:t>
              </a:r>
              <a:endParaRPr sz="2400" b="1" dirty="0">
                <a:solidFill>
                  <a:srgbClr val="F3F3F3"/>
                </a:solidFill>
                <a:latin typeface="Rajdhani"/>
                <a:cs typeface="Rajdhani"/>
                <a:sym typeface="Rajdhani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Computer move…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628201-EF64-42F7-8F7E-29C4F85B7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1" t="20022" r="68493" b="27915"/>
          <a:stretch/>
        </p:blipFill>
        <p:spPr>
          <a:xfrm>
            <a:off x="580572" y="1127579"/>
            <a:ext cx="4876800" cy="3281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336618-70FC-4F8C-8480-AB29131943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3" t="37376" r="68809" b="24781"/>
          <a:stretch/>
        </p:blipFill>
        <p:spPr>
          <a:xfrm>
            <a:off x="3077029" y="2165350"/>
            <a:ext cx="4938921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4459F40-848F-4D79-B498-C0091E59E7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16" t="60756" r="83681" b="36613"/>
          <a:stretch/>
        </p:blipFill>
        <p:spPr>
          <a:xfrm>
            <a:off x="5772150" y="3587750"/>
            <a:ext cx="2051050" cy="1397000"/>
          </a:xfrm>
          <a:prstGeom prst="rect">
            <a:avLst/>
          </a:prstGeom>
        </p:spPr>
      </p:pic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Computer move…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4E82F-FEBC-48B2-81E2-F8F198EE9C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76" t="16091" r="69286" b="4188"/>
          <a:stretch/>
        </p:blipFill>
        <p:spPr>
          <a:xfrm>
            <a:off x="1524000" y="1352550"/>
            <a:ext cx="3657600" cy="47441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30D523-EFC2-450E-8B57-56A7A80E084A}"/>
              </a:ext>
            </a:extLst>
          </p:cNvPr>
          <p:cNvSpPr/>
          <p:nvPr/>
        </p:nvSpPr>
        <p:spPr>
          <a:xfrm>
            <a:off x="1562100" y="2159000"/>
            <a:ext cx="1758950" cy="628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CEACD0-1D80-4DA1-BA37-2726626DE8EC}"/>
              </a:ext>
            </a:extLst>
          </p:cNvPr>
          <p:cNvSpPr/>
          <p:nvPr/>
        </p:nvSpPr>
        <p:spPr>
          <a:xfrm>
            <a:off x="1663700" y="3854450"/>
            <a:ext cx="2635250" cy="939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4EC14FD-696F-4612-9F7C-40040884347A}"/>
              </a:ext>
            </a:extLst>
          </p:cNvPr>
          <p:cNvSpPr/>
          <p:nvPr/>
        </p:nvSpPr>
        <p:spPr>
          <a:xfrm>
            <a:off x="3346450" y="2533650"/>
            <a:ext cx="2438400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DD0A49-0CD7-4CE3-8B79-4C1E42E563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39" t="61163" r="84097" b="25761"/>
          <a:stretch/>
        </p:blipFill>
        <p:spPr>
          <a:xfrm>
            <a:off x="5822950" y="1581150"/>
            <a:ext cx="1632155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8C77B9-B93E-4820-A784-B473D0C32C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00" t="60741" r="83819" b="25761"/>
          <a:stretch/>
        </p:blipFill>
        <p:spPr>
          <a:xfrm>
            <a:off x="5822951" y="3689350"/>
            <a:ext cx="1758950" cy="1264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AEC9FB-1017-4216-82B0-C34EACB5EF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47" t="60741" r="84306" b="26800"/>
          <a:stretch/>
        </p:blipFill>
        <p:spPr>
          <a:xfrm>
            <a:off x="5886450" y="3638550"/>
            <a:ext cx="1619250" cy="1242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E50235-AA7F-4232-9FDB-A1688B10AA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000" t="61374" r="83750" b="25972"/>
          <a:stretch/>
        </p:blipFill>
        <p:spPr>
          <a:xfrm>
            <a:off x="5797550" y="3651250"/>
            <a:ext cx="1828800" cy="121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FD6B10-F71E-4DD9-A7DB-141A9C4AD2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139" t="60951" r="83958" b="25761"/>
          <a:stretch/>
        </p:blipFill>
        <p:spPr>
          <a:xfrm>
            <a:off x="5892800" y="3702050"/>
            <a:ext cx="1636388" cy="1212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41B51C-A043-416B-8389-FA2859B1951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070" t="61600" r="84027" b="26379"/>
          <a:stretch/>
        </p:blipFill>
        <p:spPr>
          <a:xfrm>
            <a:off x="5842000" y="3702050"/>
            <a:ext cx="1742351" cy="1168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3AB72A-0CBB-4AFA-83D4-E606B535DDC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208" t="61164" r="83889" b="25972"/>
          <a:stretch/>
        </p:blipFill>
        <p:spPr>
          <a:xfrm>
            <a:off x="5861050" y="3714750"/>
            <a:ext cx="1746250" cy="12531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329BCE-FD6F-4609-81F3-CCC3AE0D794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278" t="61374" r="83472" b="25972"/>
          <a:stretch/>
        </p:blipFill>
        <p:spPr>
          <a:xfrm>
            <a:off x="5873750" y="3670300"/>
            <a:ext cx="1828800" cy="1219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CFCD89-CD63-410E-80A0-274C75F3C3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069" t="61163" r="83611" b="27444"/>
          <a:stretch/>
        </p:blipFill>
        <p:spPr>
          <a:xfrm>
            <a:off x="5861050" y="3702050"/>
            <a:ext cx="1786270" cy="10604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20B5CB9-4221-449B-8D4E-05548C31E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07" t="60756" r="83681" b="25746"/>
          <a:stretch/>
        </p:blipFill>
        <p:spPr>
          <a:xfrm>
            <a:off x="5911850" y="3670300"/>
            <a:ext cx="1657351" cy="120534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4B1114F0-CAEA-4D9E-A25E-7F1A5C65264F}"/>
              </a:ext>
            </a:extLst>
          </p:cNvPr>
          <p:cNvSpPr/>
          <p:nvPr/>
        </p:nvSpPr>
        <p:spPr>
          <a:xfrm>
            <a:off x="4318000" y="4241800"/>
            <a:ext cx="1365250" cy="5715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28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 animBg="1"/>
      <p:bldP spid="32" grpId="0" animBg="1"/>
    </p:bld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343</Words>
  <Application>Microsoft Office PowerPoint</Application>
  <PresentationFormat>On-screen Show (16:9)</PresentationFormat>
  <Paragraphs>91</Paragraphs>
  <Slides>29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Rajdhani</vt:lpstr>
      <vt:lpstr>Josefin Slab</vt:lpstr>
      <vt:lpstr>Segoe UI Black</vt:lpstr>
      <vt:lpstr>Fira Sans Condensed Light</vt:lpstr>
      <vt:lpstr>Consolas</vt:lpstr>
      <vt:lpstr>Advent Pro Light</vt:lpstr>
      <vt:lpstr>Arial</vt:lpstr>
      <vt:lpstr>Anton</vt:lpstr>
      <vt:lpstr>Fira Sans Condensed</vt:lpstr>
      <vt:lpstr>Ai Tech Agency by Slidesgo</vt:lpstr>
      <vt:lpstr>CONTENTS</vt:lpstr>
      <vt:lpstr>Unbeatable TicTacToe AI</vt:lpstr>
      <vt:lpstr>Features</vt:lpstr>
      <vt:lpstr>Game Tree Complexity</vt:lpstr>
      <vt:lpstr>Live Demo</vt:lpstr>
      <vt:lpstr>Code</vt:lpstr>
      <vt:lpstr>Ruby Gems</vt:lpstr>
      <vt:lpstr>Computer move…</vt:lpstr>
      <vt:lpstr>Computer move…</vt:lpstr>
      <vt:lpstr>Algorithm</vt:lpstr>
      <vt:lpstr>Minimax Algorithm</vt:lpstr>
      <vt:lpstr>Minimax Algorithm</vt:lpstr>
      <vt:lpstr>Minimax Algorithm</vt:lpstr>
      <vt:lpstr>WHAT DO WE DO?</vt:lpstr>
      <vt:lpstr>Simulation Mode</vt:lpstr>
      <vt:lpstr>Results</vt:lpstr>
      <vt:lpstr>Development and Build Process</vt:lpstr>
      <vt:lpstr>Project Management Platform</vt:lpstr>
      <vt:lpstr>Classes </vt:lpstr>
      <vt:lpstr>PowerPoint Presentation</vt:lpstr>
      <vt:lpstr>Control Flow </vt:lpstr>
      <vt:lpstr>PowerPoint Presentation</vt:lpstr>
      <vt:lpstr>Design Decisions</vt:lpstr>
      <vt:lpstr>Testing (TDD)</vt:lpstr>
      <vt:lpstr>~/home/$ gem install colorize</vt:lpstr>
      <vt:lpstr>TT-Why-Prompt? &gt; Selected       Not-Selected</vt:lpstr>
      <vt:lpstr>Repository</vt:lpstr>
      <vt:lpstr>Future Projects…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Unbeatable TicTacToe AI</dc:title>
  <cp:lastModifiedBy>Punit Dharmadhikari</cp:lastModifiedBy>
  <cp:revision>23</cp:revision>
  <dcterms:modified xsi:type="dcterms:W3CDTF">2021-04-06T15:30:00Z</dcterms:modified>
</cp:coreProperties>
</file>